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94" r:id="rId1"/>
  </p:sldMasterIdLst>
  <p:notesMasterIdLst>
    <p:notesMasterId r:id="rId48"/>
  </p:notesMasterIdLst>
  <p:handoutMasterIdLst>
    <p:handoutMasterId r:id="rId49"/>
  </p:handoutMasterIdLst>
  <p:sldIdLst>
    <p:sldId id="256" r:id="rId2"/>
    <p:sldId id="360" r:id="rId3"/>
    <p:sldId id="270" r:id="rId4"/>
    <p:sldId id="323" r:id="rId5"/>
    <p:sldId id="262" r:id="rId6"/>
    <p:sldId id="273" r:id="rId7"/>
    <p:sldId id="365" r:id="rId8"/>
    <p:sldId id="311" r:id="rId9"/>
    <p:sldId id="371" r:id="rId10"/>
    <p:sldId id="373" r:id="rId11"/>
    <p:sldId id="370" r:id="rId12"/>
    <p:sldId id="282" r:id="rId13"/>
    <p:sldId id="361" r:id="rId14"/>
    <p:sldId id="301" r:id="rId15"/>
    <p:sldId id="276" r:id="rId16"/>
    <p:sldId id="305" r:id="rId17"/>
    <p:sldId id="326" r:id="rId18"/>
    <p:sldId id="303" r:id="rId19"/>
    <p:sldId id="321" r:id="rId20"/>
    <p:sldId id="348" r:id="rId21"/>
    <p:sldId id="308" r:id="rId22"/>
    <p:sldId id="314" r:id="rId23"/>
    <p:sldId id="281" r:id="rId24"/>
    <p:sldId id="319" r:id="rId25"/>
    <p:sldId id="315" r:id="rId26"/>
    <p:sldId id="260" r:id="rId27"/>
    <p:sldId id="318" r:id="rId28"/>
    <p:sldId id="377" r:id="rId29"/>
    <p:sldId id="328" r:id="rId30"/>
    <p:sldId id="335" r:id="rId31"/>
    <p:sldId id="363" r:id="rId32"/>
    <p:sldId id="293" r:id="rId33"/>
    <p:sldId id="322" r:id="rId34"/>
    <p:sldId id="313" r:id="rId35"/>
    <p:sldId id="367" r:id="rId36"/>
    <p:sldId id="353" r:id="rId37"/>
    <p:sldId id="376" r:id="rId38"/>
    <p:sldId id="375" r:id="rId39"/>
    <p:sldId id="357" r:id="rId40"/>
    <p:sldId id="358" r:id="rId41"/>
    <p:sldId id="350" r:id="rId42"/>
    <p:sldId id="257" r:id="rId43"/>
    <p:sldId id="258" r:id="rId44"/>
    <p:sldId id="259" r:id="rId45"/>
    <p:sldId id="351" r:id="rId46"/>
    <p:sldId id="344"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C9CD"/>
    <a:srgbClr val="90D5D8"/>
    <a:srgbClr val="FF3300"/>
    <a:srgbClr val="B0AF9C"/>
    <a:srgbClr val="EA42C6"/>
    <a:srgbClr val="993366"/>
    <a:srgbClr val="FF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323D82-7A61-4AC2-B81D-0617EDBBFCA1}" v="602" dt="2024-08-23T16:25:40.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5" autoAdjust="0"/>
    <p:restoredTop sz="94667" autoAdjust="0"/>
  </p:normalViewPr>
  <p:slideViewPr>
    <p:cSldViewPr>
      <p:cViewPr varScale="1">
        <p:scale>
          <a:sx n="69" d="100"/>
          <a:sy n="69" d="100"/>
        </p:scale>
        <p:origin x="145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ilsbury, Nancy" userId="fa99dd2c-e871-46f6-ab6f-3bdac4e67b56" providerId="ADAL" clId="{67323D82-7A61-4AC2-B81D-0617EDBBFCA1}"/>
    <pc:docChg chg="undo custSel addSld delSld modSld sldOrd addMainMaster delMainMaster modMainMaster">
      <pc:chgData name="Spilsbury, Nancy" userId="fa99dd2c-e871-46f6-ab6f-3bdac4e67b56" providerId="ADAL" clId="{67323D82-7A61-4AC2-B81D-0617EDBBFCA1}" dt="2024-08-23T16:27:21.622" v="10223" actId="20577"/>
      <pc:docMkLst>
        <pc:docMk/>
      </pc:docMkLst>
      <pc:sldChg chg="addSp delSp modSp mod setBg addAnim delAnim setClrOvrMap delDesignElem">
        <pc:chgData name="Spilsbury, Nancy" userId="fa99dd2c-e871-46f6-ab6f-3bdac4e67b56" providerId="ADAL" clId="{67323D82-7A61-4AC2-B81D-0617EDBBFCA1}" dt="2024-08-16T15:20:22.312" v="7460"/>
        <pc:sldMkLst>
          <pc:docMk/>
          <pc:sldMk cId="0" sldId="256"/>
        </pc:sldMkLst>
        <pc:spChg chg="add mod">
          <ac:chgData name="Spilsbury, Nancy" userId="fa99dd2c-e871-46f6-ab6f-3bdac4e67b56" providerId="ADAL" clId="{67323D82-7A61-4AC2-B81D-0617EDBBFCA1}" dt="2024-08-09T19:34:49.157" v="2038" actId="767"/>
          <ac:spMkLst>
            <pc:docMk/>
            <pc:sldMk cId="0" sldId="256"/>
            <ac:spMk id="2" creationId="{29075AE6-D24F-BE63-A397-3EBF40900D94}"/>
          </ac:spMkLst>
        </pc:spChg>
        <pc:spChg chg="add mod">
          <ac:chgData name="Spilsbury, Nancy" userId="fa99dd2c-e871-46f6-ab6f-3bdac4e67b56" providerId="ADAL" clId="{67323D82-7A61-4AC2-B81D-0617EDBBFCA1}" dt="2024-08-12T19:51:15.127" v="2184" actId="1076"/>
          <ac:spMkLst>
            <pc:docMk/>
            <pc:sldMk cId="0" sldId="256"/>
            <ac:spMk id="2" creationId="{6CB3F541-35BA-CDA3-2DF4-4BC97F87D192}"/>
          </ac:spMkLst>
        </pc:spChg>
        <pc:spChg chg="mod">
          <ac:chgData name="Spilsbury, Nancy" userId="fa99dd2c-e871-46f6-ab6f-3bdac4e67b56" providerId="ADAL" clId="{67323D82-7A61-4AC2-B81D-0617EDBBFCA1}" dt="2024-08-16T15:20:05.138" v="7458" actId="27636"/>
          <ac:spMkLst>
            <pc:docMk/>
            <pc:sldMk cId="0" sldId="256"/>
            <ac:spMk id="9218" creationId="{077B8CF9-6A88-7958-DD39-53606A59CE2A}"/>
          </ac:spMkLst>
        </pc:spChg>
        <pc:spChg chg="mod">
          <ac:chgData name="Spilsbury, Nancy" userId="fa99dd2c-e871-46f6-ab6f-3bdac4e67b56" providerId="ADAL" clId="{67323D82-7A61-4AC2-B81D-0617EDBBFCA1}" dt="2024-08-09T19:36:12.237" v="2043" actId="26606"/>
          <ac:spMkLst>
            <pc:docMk/>
            <pc:sldMk cId="0" sldId="256"/>
            <ac:spMk id="9219" creationId="{53829B58-F005-625D-12EB-857191B24F9A}"/>
          </ac:spMkLst>
        </pc:spChg>
        <pc:spChg chg="add del">
          <ac:chgData name="Spilsbury, Nancy" userId="fa99dd2c-e871-46f6-ab6f-3bdac4e67b56" providerId="ADAL" clId="{67323D82-7A61-4AC2-B81D-0617EDBBFCA1}" dt="2024-08-16T14:46:37.827" v="6817"/>
          <ac:spMkLst>
            <pc:docMk/>
            <pc:sldMk cId="0" sldId="256"/>
            <ac:spMk id="26631" creationId="{D9A2C2F4-3DE8-4946-A834-28B7AC0F6C86}"/>
          </ac:spMkLst>
        </pc:spChg>
        <pc:spChg chg="add del">
          <ac:chgData name="Spilsbury, Nancy" userId="fa99dd2c-e871-46f6-ab6f-3bdac4e67b56" providerId="ADAL" clId="{67323D82-7A61-4AC2-B81D-0617EDBBFCA1}" dt="2024-08-09T19:34:56.708" v="2041" actId="26606"/>
          <ac:spMkLst>
            <pc:docMk/>
            <pc:sldMk cId="0" sldId="256"/>
            <ac:spMk id="26634" creationId="{B40FCD49-2060-48B9-8212-8A5F1DF4726F}"/>
          </ac:spMkLst>
        </pc:spChg>
        <pc:picChg chg="mod ord">
          <ac:chgData name="Spilsbury, Nancy" userId="fa99dd2c-e871-46f6-ab6f-3bdac4e67b56" providerId="ADAL" clId="{67323D82-7A61-4AC2-B81D-0617EDBBFCA1}" dt="2024-08-09T19:36:31.297" v="2046" actId="27614"/>
          <ac:picMkLst>
            <pc:docMk/>
            <pc:sldMk cId="0" sldId="256"/>
            <ac:picMk id="26629" creationId="{A3EBAAB2-1042-9FEB-FB6E-E6AF6952ACDD}"/>
          </ac:picMkLst>
        </pc:picChg>
        <pc:picChg chg="add del">
          <ac:chgData name="Spilsbury, Nancy" userId="fa99dd2c-e871-46f6-ab6f-3bdac4e67b56" providerId="ADAL" clId="{67323D82-7A61-4AC2-B81D-0617EDBBFCA1}" dt="2024-08-16T14:46:37.827" v="6817"/>
          <ac:picMkLst>
            <pc:docMk/>
            <pc:sldMk cId="0" sldId="256"/>
            <ac:picMk id="26632" creationId="{9D56D576-2007-4499-96AC-B7E9FF3AA771}"/>
          </ac:picMkLst>
        </pc:picChg>
        <pc:picChg chg="add del">
          <ac:chgData name="Spilsbury, Nancy" userId="fa99dd2c-e871-46f6-ab6f-3bdac4e67b56" providerId="ADAL" clId="{67323D82-7A61-4AC2-B81D-0617EDBBFCA1}" dt="2024-08-09T19:34:56.708" v="2041" actId="26606"/>
          <ac:picMkLst>
            <pc:docMk/>
            <pc:sldMk cId="0" sldId="256"/>
            <ac:picMk id="26636" creationId="{83A45DCD-B5FB-4A86-88D2-91088C7FFC5F}"/>
          </ac:picMkLst>
        </pc:picChg>
        <pc:picChg chg="add del">
          <ac:chgData name="Spilsbury, Nancy" userId="fa99dd2c-e871-46f6-ab6f-3bdac4e67b56" providerId="ADAL" clId="{67323D82-7A61-4AC2-B81D-0617EDBBFCA1}" dt="2024-08-16T14:46:37.827" v="6817"/>
          <ac:picMkLst>
            <pc:docMk/>
            <pc:sldMk cId="0" sldId="256"/>
            <ac:picMk id="26640" creationId="{774B9966-34A1-4CB2-B8B2-38900CF356FC}"/>
          </ac:picMkLst>
        </pc:picChg>
        <pc:cxnChg chg="add del">
          <ac:chgData name="Spilsbury, Nancy" userId="fa99dd2c-e871-46f6-ab6f-3bdac4e67b56" providerId="ADAL" clId="{67323D82-7A61-4AC2-B81D-0617EDBBFCA1}" dt="2024-08-16T14:46:37.827" v="6817"/>
          <ac:cxnSpMkLst>
            <pc:docMk/>
            <pc:sldMk cId="0" sldId="256"/>
            <ac:cxnSpMk id="26638" creationId="{07D6C532-9E83-439A-B096-039D52AE187F}"/>
          </ac:cxnSpMkLst>
        </pc:cxnChg>
      </pc:sldChg>
      <pc:sldChg chg="modSp mod">
        <pc:chgData name="Spilsbury, Nancy" userId="fa99dd2c-e871-46f6-ab6f-3bdac4e67b56" providerId="ADAL" clId="{67323D82-7A61-4AC2-B81D-0617EDBBFCA1}" dt="2024-08-19T20:05:57.204" v="9462" actId="122"/>
        <pc:sldMkLst>
          <pc:docMk/>
          <pc:sldMk cId="0" sldId="258"/>
        </pc:sldMkLst>
        <pc:spChg chg="mod">
          <ac:chgData name="Spilsbury, Nancy" userId="fa99dd2c-e871-46f6-ab6f-3bdac4e67b56" providerId="ADAL" clId="{67323D82-7A61-4AC2-B81D-0617EDBBFCA1}" dt="2024-08-19T20:05:57.204" v="9462" actId="122"/>
          <ac:spMkLst>
            <pc:docMk/>
            <pc:sldMk cId="0" sldId="258"/>
            <ac:spMk id="73" creationId="{756330F4-7510-0D84-A62F-510F80135B8C}"/>
          </ac:spMkLst>
        </pc:spChg>
      </pc:sldChg>
      <pc:sldChg chg="modSp mod">
        <pc:chgData name="Spilsbury, Nancy" userId="fa99dd2c-e871-46f6-ab6f-3bdac4e67b56" providerId="ADAL" clId="{67323D82-7A61-4AC2-B81D-0617EDBBFCA1}" dt="2024-08-19T19:57:52.002" v="9420" actId="207"/>
        <pc:sldMkLst>
          <pc:docMk/>
          <pc:sldMk cId="0" sldId="260"/>
        </pc:sldMkLst>
        <pc:spChg chg="mod">
          <ac:chgData name="Spilsbury, Nancy" userId="fa99dd2c-e871-46f6-ab6f-3bdac4e67b56" providerId="ADAL" clId="{67323D82-7A61-4AC2-B81D-0617EDBBFCA1}" dt="2024-08-19T19:56:50.255" v="9415" actId="1076"/>
          <ac:spMkLst>
            <pc:docMk/>
            <pc:sldMk cId="0" sldId="260"/>
            <ac:spMk id="32771" creationId="{E5E42176-FED8-92DE-825B-1C696E531697}"/>
          </ac:spMkLst>
        </pc:spChg>
        <pc:spChg chg="mod">
          <ac:chgData name="Spilsbury, Nancy" userId="fa99dd2c-e871-46f6-ab6f-3bdac4e67b56" providerId="ADAL" clId="{67323D82-7A61-4AC2-B81D-0617EDBBFCA1}" dt="2024-08-19T19:57:52.002" v="9420" actId="207"/>
          <ac:spMkLst>
            <pc:docMk/>
            <pc:sldMk cId="0" sldId="260"/>
            <ac:spMk id="32801" creationId="{D729C0D3-7464-4B40-CFF5-7968B3B67F7D}"/>
          </ac:spMkLst>
        </pc:spChg>
        <pc:spChg chg="mod">
          <ac:chgData name="Spilsbury, Nancy" userId="fa99dd2c-e871-46f6-ab6f-3bdac4e67b56" providerId="ADAL" clId="{67323D82-7A61-4AC2-B81D-0617EDBBFCA1}" dt="2024-08-19T19:57:33.803" v="9419" actId="1076"/>
          <ac:spMkLst>
            <pc:docMk/>
            <pc:sldMk cId="0" sldId="260"/>
            <ac:spMk id="50178" creationId="{4A09BBB0-7A0B-4823-F22C-DDFD40CA4137}"/>
          </ac:spMkLst>
        </pc:spChg>
        <pc:picChg chg="mod">
          <ac:chgData name="Spilsbury, Nancy" userId="fa99dd2c-e871-46f6-ab6f-3bdac4e67b56" providerId="ADAL" clId="{67323D82-7A61-4AC2-B81D-0617EDBBFCA1}" dt="2024-08-19T19:57:05.338" v="9416" actId="1076"/>
          <ac:picMkLst>
            <pc:docMk/>
            <pc:sldMk cId="0" sldId="260"/>
            <ac:picMk id="64518" creationId="{40D54820-62A3-26AC-9866-7D6EEABC7234}"/>
          </ac:picMkLst>
        </pc:picChg>
      </pc:sldChg>
      <pc:sldChg chg="addSp delSp modSp mod setBg">
        <pc:chgData name="Spilsbury, Nancy" userId="fa99dd2c-e871-46f6-ab6f-3bdac4e67b56" providerId="ADAL" clId="{67323D82-7A61-4AC2-B81D-0617EDBBFCA1}" dt="2024-08-16T21:09:51.289" v="8346" actId="255"/>
        <pc:sldMkLst>
          <pc:docMk/>
          <pc:sldMk cId="0" sldId="262"/>
        </pc:sldMkLst>
        <pc:spChg chg="add del mod ord">
          <ac:chgData name="Spilsbury, Nancy" userId="fa99dd2c-e871-46f6-ab6f-3bdac4e67b56" providerId="ADAL" clId="{67323D82-7A61-4AC2-B81D-0617EDBBFCA1}" dt="2024-08-16T21:09:51.289" v="8346" actId="255"/>
          <ac:spMkLst>
            <pc:docMk/>
            <pc:sldMk cId="0" sldId="262"/>
            <ac:spMk id="186" creationId="{00000000-0000-0000-0000-000000000000}"/>
          </ac:spMkLst>
        </pc:spChg>
        <pc:spChg chg="add del">
          <ac:chgData name="Spilsbury, Nancy" userId="fa99dd2c-e871-46f6-ab6f-3bdac4e67b56" providerId="ADAL" clId="{67323D82-7A61-4AC2-B81D-0617EDBBFCA1}" dt="2024-08-16T16:31:39.729" v="7781" actId="26606"/>
          <ac:spMkLst>
            <pc:docMk/>
            <pc:sldMk cId="0" sldId="262"/>
            <ac:spMk id="1030" creationId="{00000000-0000-0000-0000-000000000000}"/>
          </ac:spMkLst>
        </pc:spChg>
        <pc:spChg chg="add del">
          <ac:chgData name="Spilsbury, Nancy" userId="fa99dd2c-e871-46f6-ab6f-3bdac4e67b56" providerId="ADAL" clId="{67323D82-7A61-4AC2-B81D-0617EDBBFCA1}" dt="2024-08-16T16:31:21.912" v="7771" actId="26606"/>
          <ac:spMkLst>
            <pc:docMk/>
            <pc:sldMk cId="0" sldId="262"/>
            <ac:spMk id="1031" creationId="{A65AC7D1-EAA9-48F5-B509-60A7F50BF703}"/>
          </ac:spMkLst>
        </pc:spChg>
        <pc:spChg chg="add del">
          <ac:chgData name="Spilsbury, Nancy" userId="fa99dd2c-e871-46f6-ab6f-3bdac4e67b56" providerId="ADAL" clId="{67323D82-7A61-4AC2-B81D-0617EDBBFCA1}" dt="2024-08-16T16:31:21.912" v="7771" actId="26606"/>
          <ac:spMkLst>
            <pc:docMk/>
            <pc:sldMk cId="0" sldId="262"/>
            <ac:spMk id="1033" creationId="{D6320AF9-619A-4175-865B-5663E1AEF4C5}"/>
          </ac:spMkLst>
        </pc:spChg>
        <pc:spChg chg="add del">
          <ac:chgData name="Spilsbury, Nancy" userId="fa99dd2c-e871-46f6-ab6f-3bdac4e67b56" providerId="ADAL" clId="{67323D82-7A61-4AC2-B81D-0617EDBBFCA1}" dt="2024-08-16T16:31:21.912" v="7771" actId="26606"/>
          <ac:spMkLst>
            <pc:docMk/>
            <pc:sldMk cId="0" sldId="262"/>
            <ac:spMk id="1039" creationId="{7E018740-5C2B-4A41-AC1A-7E68D1EC1954}"/>
          </ac:spMkLst>
        </pc:spChg>
        <pc:spChg chg="add del">
          <ac:chgData name="Spilsbury, Nancy" userId="fa99dd2c-e871-46f6-ab6f-3bdac4e67b56" providerId="ADAL" clId="{67323D82-7A61-4AC2-B81D-0617EDBBFCA1}" dt="2024-08-16T16:31:21.912" v="7771" actId="26606"/>
          <ac:spMkLst>
            <pc:docMk/>
            <pc:sldMk cId="0" sldId="262"/>
            <ac:spMk id="1041" creationId="{166F75A4-C475-4941-8EE2-B80A06A2C1BB}"/>
          </ac:spMkLst>
        </pc:spChg>
        <pc:spChg chg="add del">
          <ac:chgData name="Spilsbury, Nancy" userId="fa99dd2c-e871-46f6-ab6f-3bdac4e67b56" providerId="ADAL" clId="{67323D82-7A61-4AC2-B81D-0617EDBBFCA1}" dt="2024-08-16T16:31:21.912" v="7771" actId="26606"/>
          <ac:spMkLst>
            <pc:docMk/>
            <pc:sldMk cId="0" sldId="262"/>
            <ac:spMk id="1043" creationId="{A032553A-72E8-4B0D-8405-FF9771C9AF05}"/>
          </ac:spMkLst>
        </pc:spChg>
        <pc:spChg chg="add del">
          <ac:chgData name="Spilsbury, Nancy" userId="fa99dd2c-e871-46f6-ab6f-3bdac4e67b56" providerId="ADAL" clId="{67323D82-7A61-4AC2-B81D-0617EDBBFCA1}" dt="2024-08-16T16:31:21.912" v="7771" actId="26606"/>
          <ac:spMkLst>
            <pc:docMk/>
            <pc:sldMk cId="0" sldId="262"/>
            <ac:spMk id="1045" creationId="{765800AC-C3B9-498E-87BC-29FAE4C76B21}"/>
          </ac:spMkLst>
        </pc:spChg>
        <pc:spChg chg="add del">
          <ac:chgData name="Spilsbury, Nancy" userId="fa99dd2c-e871-46f6-ab6f-3bdac4e67b56" providerId="ADAL" clId="{67323D82-7A61-4AC2-B81D-0617EDBBFCA1}" dt="2024-08-16T16:31:21.912" v="7771" actId="26606"/>
          <ac:spMkLst>
            <pc:docMk/>
            <pc:sldMk cId="0" sldId="262"/>
            <ac:spMk id="1047" creationId="{1F9D6ACB-2FF4-49F9-978A-E0D5327FC635}"/>
          </ac:spMkLst>
        </pc:spChg>
        <pc:spChg chg="add del">
          <ac:chgData name="Spilsbury, Nancy" userId="fa99dd2c-e871-46f6-ab6f-3bdac4e67b56" providerId="ADAL" clId="{67323D82-7A61-4AC2-B81D-0617EDBBFCA1}" dt="2024-08-16T16:31:21.912" v="7771" actId="26606"/>
          <ac:spMkLst>
            <pc:docMk/>
            <pc:sldMk cId="0" sldId="262"/>
            <ac:spMk id="1049" creationId="{A5EC319D-0FEA-4B95-A3EA-01E35672C95B}"/>
          </ac:spMkLst>
        </pc:spChg>
        <pc:graphicFrameChg chg="add del">
          <ac:chgData name="Spilsbury, Nancy" userId="fa99dd2c-e871-46f6-ab6f-3bdac4e67b56" providerId="ADAL" clId="{67323D82-7A61-4AC2-B81D-0617EDBBFCA1}" dt="2024-08-16T16:31:36.072" v="7779" actId="26606"/>
          <ac:graphicFrameMkLst>
            <pc:docMk/>
            <pc:sldMk cId="0" sldId="262"/>
            <ac:graphicFrameMk id="1028" creationId="{98B169CF-9FC7-49F7-8BC6-BD85D96D97FA}"/>
          </ac:graphicFrameMkLst>
        </pc:graphicFrameChg>
        <pc:graphicFrameChg chg="add del">
          <ac:chgData name="Spilsbury, Nancy" userId="fa99dd2c-e871-46f6-ab6f-3bdac4e67b56" providerId="ADAL" clId="{67323D82-7A61-4AC2-B81D-0617EDBBFCA1}" dt="2024-08-16T16:32:03.160" v="7783" actId="26606"/>
          <ac:graphicFrameMkLst>
            <pc:docMk/>
            <pc:sldMk cId="0" sldId="262"/>
            <ac:graphicFrameMk id="1032" creationId="{C8EDB332-F22E-CA73-0E32-0469CB73469B}"/>
          </ac:graphicFrameMkLst>
        </pc:graphicFrameChg>
        <pc:picChg chg="mod">
          <ac:chgData name="Spilsbury, Nancy" userId="fa99dd2c-e871-46f6-ab6f-3bdac4e67b56" providerId="ADAL" clId="{67323D82-7A61-4AC2-B81D-0617EDBBFCA1}" dt="2024-08-16T20:28:22.096" v="8319" actId="1076"/>
          <ac:picMkLst>
            <pc:docMk/>
            <pc:sldMk cId="0" sldId="262"/>
            <ac:picMk id="1026" creationId="{61AC7A69-B5B8-92C1-83AB-D5AD91775908}"/>
          </ac:picMkLst>
        </pc:picChg>
        <pc:cxnChg chg="add del">
          <ac:chgData name="Spilsbury, Nancy" userId="fa99dd2c-e871-46f6-ab6f-3bdac4e67b56" providerId="ADAL" clId="{67323D82-7A61-4AC2-B81D-0617EDBBFCA1}" dt="2024-08-16T16:31:21.912" v="7771" actId="26606"/>
          <ac:cxnSpMkLst>
            <pc:docMk/>
            <pc:sldMk cId="0" sldId="262"/>
            <ac:cxnSpMk id="1035" creationId="{063B6EC6-D752-4EE7-908B-F8F19E8C7FEA}"/>
          </ac:cxnSpMkLst>
        </pc:cxnChg>
        <pc:cxnChg chg="add del">
          <ac:chgData name="Spilsbury, Nancy" userId="fa99dd2c-e871-46f6-ab6f-3bdac4e67b56" providerId="ADAL" clId="{67323D82-7A61-4AC2-B81D-0617EDBBFCA1}" dt="2024-08-16T16:31:21.912" v="7771" actId="26606"/>
          <ac:cxnSpMkLst>
            <pc:docMk/>
            <pc:sldMk cId="0" sldId="262"/>
            <ac:cxnSpMk id="1037" creationId="{EFECD4E8-AD3E-4228-82A2-9461958EA94D}"/>
          </ac:cxnSpMkLst>
        </pc:cxnChg>
      </pc:sldChg>
      <pc:sldChg chg="del ord">
        <pc:chgData name="Spilsbury, Nancy" userId="fa99dd2c-e871-46f6-ab6f-3bdac4e67b56" providerId="ADAL" clId="{67323D82-7A61-4AC2-B81D-0617EDBBFCA1}" dt="2024-08-16T20:33:17.613" v="8336" actId="2696"/>
        <pc:sldMkLst>
          <pc:docMk/>
          <pc:sldMk cId="0" sldId="269"/>
        </pc:sldMkLst>
      </pc:sldChg>
      <pc:sldChg chg="addSp delSp modSp mod setBg">
        <pc:chgData name="Spilsbury, Nancy" userId="fa99dd2c-e871-46f6-ab6f-3bdac4e67b56" providerId="ADAL" clId="{67323D82-7A61-4AC2-B81D-0617EDBBFCA1}" dt="2024-08-20T16:58:56.551" v="9850" actId="20577"/>
        <pc:sldMkLst>
          <pc:docMk/>
          <pc:sldMk cId="0" sldId="270"/>
        </pc:sldMkLst>
        <pc:spChg chg="mod">
          <ac:chgData name="Spilsbury, Nancy" userId="fa99dd2c-e871-46f6-ab6f-3bdac4e67b56" providerId="ADAL" clId="{67323D82-7A61-4AC2-B81D-0617EDBBFCA1}" dt="2024-08-16T20:29:23.993" v="8328" actId="122"/>
          <ac:spMkLst>
            <pc:docMk/>
            <pc:sldMk cId="0" sldId="270"/>
            <ac:spMk id="11266" creationId="{A414F99D-C67F-BB96-FE7F-282FC2ED294A}"/>
          </ac:spMkLst>
        </pc:spChg>
        <pc:spChg chg="mod">
          <ac:chgData name="Spilsbury, Nancy" userId="fa99dd2c-e871-46f6-ab6f-3bdac4e67b56" providerId="ADAL" clId="{67323D82-7A61-4AC2-B81D-0617EDBBFCA1}" dt="2024-08-16T15:40:54.434" v="7555" actId="26606"/>
          <ac:spMkLst>
            <pc:docMk/>
            <pc:sldMk cId="0" sldId="270"/>
            <ac:spMk id="28678" creationId="{677F4E10-5133-96B5-1BBC-65E196993FCE}"/>
          </ac:spMkLst>
        </pc:spChg>
        <pc:spChg chg="mod">
          <ac:chgData name="Spilsbury, Nancy" userId="fa99dd2c-e871-46f6-ab6f-3bdac4e67b56" providerId="ADAL" clId="{67323D82-7A61-4AC2-B81D-0617EDBBFCA1}" dt="2024-08-20T16:58:56.551" v="9850" actId="20577"/>
          <ac:spMkLst>
            <pc:docMk/>
            <pc:sldMk cId="0" sldId="270"/>
            <ac:spMk id="56323" creationId="{02E5B278-ACD1-1336-81EF-863D0F23B377}"/>
          </ac:spMkLst>
        </pc:spChg>
        <pc:spChg chg="mod">
          <ac:chgData name="Spilsbury, Nancy" userId="fa99dd2c-e871-46f6-ab6f-3bdac4e67b56" providerId="ADAL" clId="{67323D82-7A61-4AC2-B81D-0617EDBBFCA1}" dt="2024-08-16T15:40:54.434" v="7555" actId="26606"/>
          <ac:spMkLst>
            <pc:docMk/>
            <pc:sldMk cId="0" sldId="270"/>
            <ac:spMk id="56324" creationId="{F40FD79B-FFBE-B718-448B-8EEBE5D08B3D}"/>
          </ac:spMkLst>
        </pc:spChg>
        <pc:spChg chg="mod">
          <ac:chgData name="Spilsbury, Nancy" userId="fa99dd2c-e871-46f6-ab6f-3bdac4e67b56" providerId="ADAL" clId="{67323D82-7A61-4AC2-B81D-0617EDBBFCA1}" dt="2024-08-16T15:40:54.434" v="7555" actId="26606"/>
          <ac:spMkLst>
            <pc:docMk/>
            <pc:sldMk cId="0" sldId="270"/>
            <ac:spMk id="56342" creationId="{445A94FA-3896-B6FB-1979-7A5E6EE86780}"/>
          </ac:spMkLst>
        </pc:spChg>
        <pc:grpChg chg="add del">
          <ac:chgData name="Spilsbury, Nancy" userId="fa99dd2c-e871-46f6-ab6f-3bdac4e67b56" providerId="ADAL" clId="{67323D82-7A61-4AC2-B81D-0617EDBBFCA1}" dt="2024-08-16T15:40:40.545" v="7552" actId="26606"/>
          <ac:grpSpMkLst>
            <pc:docMk/>
            <pc:sldMk cId="0" sldId="270"/>
            <ac:grpSpMk id="56347" creationId="{1F2B4773-3207-44CC-B7AC-892B70498211}"/>
          </ac:grpSpMkLst>
        </pc:grpChg>
        <pc:grpChg chg="add del">
          <ac:chgData name="Spilsbury, Nancy" userId="fa99dd2c-e871-46f6-ab6f-3bdac4e67b56" providerId="ADAL" clId="{67323D82-7A61-4AC2-B81D-0617EDBBFCA1}" dt="2024-08-16T15:40:54.434" v="7555" actId="26606"/>
          <ac:grpSpMkLst>
            <pc:docMk/>
            <pc:sldMk cId="0" sldId="270"/>
            <ac:grpSpMk id="56359" creationId="{1F2B4773-3207-44CC-B7AC-892B70498211}"/>
          </ac:grpSpMkLst>
        </pc:grpChg>
      </pc:sldChg>
      <pc:sldChg chg="addSp delSp modSp mod ord addAnim delAnim">
        <pc:chgData name="Spilsbury, Nancy" userId="fa99dd2c-e871-46f6-ab6f-3bdac4e67b56" providerId="ADAL" clId="{67323D82-7A61-4AC2-B81D-0617EDBBFCA1}" dt="2024-08-16T15:31:39.754" v="7506" actId="115"/>
        <pc:sldMkLst>
          <pc:docMk/>
          <pc:sldMk cId="0" sldId="273"/>
        </pc:sldMkLst>
        <pc:spChg chg="mod">
          <ac:chgData name="Spilsbury, Nancy" userId="fa99dd2c-e871-46f6-ab6f-3bdac4e67b56" providerId="ADAL" clId="{67323D82-7A61-4AC2-B81D-0617EDBBFCA1}" dt="2024-08-16T15:19:28.107" v="7439" actId="27636"/>
          <ac:spMkLst>
            <pc:docMk/>
            <pc:sldMk cId="0" sldId="273"/>
            <ac:spMk id="64514" creationId="{E5EF96CA-D618-8252-5BBC-CEDD0594D647}"/>
          </ac:spMkLst>
        </pc:spChg>
        <pc:graphicFrameChg chg="mod modGraphic">
          <ac:chgData name="Spilsbury, Nancy" userId="fa99dd2c-e871-46f6-ab6f-3bdac4e67b56" providerId="ADAL" clId="{67323D82-7A61-4AC2-B81D-0617EDBBFCA1}" dt="2024-08-16T15:31:39.754" v="7506" actId="115"/>
          <ac:graphicFrameMkLst>
            <pc:docMk/>
            <pc:sldMk cId="0" sldId="273"/>
            <ac:graphicFrameMk id="64641" creationId="{FB5A4DAE-DBB3-C04F-B6BC-1A77EE491A64}"/>
          </ac:graphicFrameMkLst>
        </pc:graphicFrameChg>
        <pc:picChg chg="add del">
          <ac:chgData name="Spilsbury, Nancy" userId="fa99dd2c-e871-46f6-ab6f-3bdac4e67b56" providerId="ADAL" clId="{67323D82-7A61-4AC2-B81D-0617EDBBFCA1}" dt="2024-08-13T17:02:24.169" v="2430" actId="21"/>
          <ac:picMkLst>
            <pc:docMk/>
            <pc:sldMk cId="0" sldId="273"/>
            <ac:picMk id="32777" creationId="{DBAA6784-3008-81ED-69DF-4671733B9B49}"/>
          </ac:picMkLst>
        </pc:picChg>
      </pc:sldChg>
      <pc:sldChg chg="modSp add mod ord">
        <pc:chgData name="Spilsbury, Nancy" userId="fa99dd2c-e871-46f6-ab6f-3bdac4e67b56" providerId="ADAL" clId="{67323D82-7A61-4AC2-B81D-0617EDBBFCA1}" dt="2024-08-23T15:21:39.232" v="10109" actId="20577"/>
        <pc:sldMkLst>
          <pc:docMk/>
          <pc:sldMk cId="0" sldId="276"/>
        </pc:sldMkLst>
        <pc:spChg chg="mod">
          <ac:chgData name="Spilsbury, Nancy" userId="fa99dd2c-e871-46f6-ab6f-3bdac4e67b56" providerId="ADAL" clId="{67323D82-7A61-4AC2-B81D-0617EDBBFCA1}" dt="2024-08-20T15:26:56.331" v="9840" actId="1076"/>
          <ac:spMkLst>
            <pc:docMk/>
            <pc:sldMk cId="0" sldId="276"/>
            <ac:spMk id="2" creationId="{7B66DEDB-9CC7-9BC8-9E56-46FFC0D07A15}"/>
          </ac:spMkLst>
        </pc:spChg>
        <pc:spChg chg="mod">
          <ac:chgData name="Spilsbury, Nancy" userId="fa99dd2c-e871-46f6-ab6f-3bdac4e67b56" providerId="ADAL" clId="{67323D82-7A61-4AC2-B81D-0617EDBBFCA1}" dt="2024-08-19T19:36:37.055" v="8835" actId="1076"/>
          <ac:spMkLst>
            <pc:docMk/>
            <pc:sldMk cId="0" sldId="276"/>
            <ac:spMk id="26626" creationId="{78EDE808-9D28-5D7C-C9C5-D43DFFB76764}"/>
          </ac:spMkLst>
        </pc:spChg>
        <pc:graphicFrameChg chg="mod modGraphic">
          <ac:chgData name="Spilsbury, Nancy" userId="fa99dd2c-e871-46f6-ab6f-3bdac4e67b56" providerId="ADAL" clId="{67323D82-7A61-4AC2-B81D-0617EDBBFCA1}" dt="2024-08-23T15:21:39.232" v="10109" actId="20577"/>
          <ac:graphicFrameMkLst>
            <pc:docMk/>
            <pc:sldMk cId="0" sldId="276"/>
            <ac:graphicFrameMk id="51226" creationId="{58F0C55C-0EC3-17E9-8BBF-1885B34E2A38}"/>
          </ac:graphicFrameMkLst>
        </pc:graphicFrameChg>
      </pc:sldChg>
      <pc:sldChg chg="modSp mod">
        <pc:chgData name="Spilsbury, Nancy" userId="fa99dd2c-e871-46f6-ab6f-3bdac4e67b56" providerId="ADAL" clId="{67323D82-7A61-4AC2-B81D-0617EDBBFCA1}" dt="2024-08-19T19:49:03.154" v="9367" actId="14100"/>
        <pc:sldMkLst>
          <pc:docMk/>
          <pc:sldMk cId="0" sldId="281"/>
        </pc:sldMkLst>
        <pc:spChg chg="mod">
          <ac:chgData name="Spilsbury, Nancy" userId="fa99dd2c-e871-46f6-ab6f-3bdac4e67b56" providerId="ADAL" clId="{67323D82-7A61-4AC2-B81D-0617EDBBFCA1}" dt="2024-08-19T19:49:03.154" v="9367" actId="14100"/>
          <ac:spMkLst>
            <pc:docMk/>
            <pc:sldMk cId="0" sldId="281"/>
            <ac:spMk id="81922" creationId="{B24B2DF9-32C2-063E-7856-C61DCCC6F1D6}"/>
          </ac:spMkLst>
        </pc:spChg>
        <pc:spChg chg="mod">
          <ac:chgData name="Spilsbury, Nancy" userId="fa99dd2c-e871-46f6-ab6f-3bdac4e67b56" providerId="ADAL" clId="{67323D82-7A61-4AC2-B81D-0617EDBBFCA1}" dt="2024-08-16T15:00:18.120" v="6941" actId="1076"/>
          <ac:spMkLst>
            <pc:docMk/>
            <pc:sldMk cId="0" sldId="281"/>
            <ac:spMk id="81923" creationId="{C6DD9D71-F42B-3CC5-98DF-C8940DDA7F10}"/>
          </ac:spMkLst>
        </pc:spChg>
      </pc:sldChg>
      <pc:sldChg chg="modSp mod ord">
        <pc:chgData name="Spilsbury, Nancy" userId="fa99dd2c-e871-46f6-ab6f-3bdac4e67b56" providerId="ADAL" clId="{67323D82-7A61-4AC2-B81D-0617EDBBFCA1}" dt="2024-08-16T21:12:56.182" v="8378" actId="207"/>
        <pc:sldMkLst>
          <pc:docMk/>
          <pc:sldMk cId="0" sldId="282"/>
        </pc:sldMkLst>
        <pc:spChg chg="mod">
          <ac:chgData name="Spilsbury, Nancy" userId="fa99dd2c-e871-46f6-ab6f-3bdac4e67b56" providerId="ADAL" clId="{67323D82-7A61-4AC2-B81D-0617EDBBFCA1}" dt="2024-08-16T21:12:56.182" v="8378" actId="207"/>
          <ac:spMkLst>
            <pc:docMk/>
            <pc:sldMk cId="0" sldId="282"/>
            <ac:spMk id="23555" creationId="{CCE391E3-D280-A659-E080-BFD3DDE4846F}"/>
          </ac:spMkLst>
        </pc:spChg>
        <pc:spChg chg="mod">
          <ac:chgData name="Spilsbury, Nancy" userId="fa99dd2c-e871-46f6-ab6f-3bdac4e67b56" providerId="ADAL" clId="{67323D82-7A61-4AC2-B81D-0617EDBBFCA1}" dt="2024-08-15T20:58:34.686" v="6401" actId="1076"/>
          <ac:spMkLst>
            <pc:docMk/>
            <pc:sldMk cId="0" sldId="282"/>
            <ac:spMk id="28674" creationId="{52AD589B-DDFA-AD20-CD1F-2B0E05147880}"/>
          </ac:spMkLst>
        </pc:spChg>
      </pc:sldChg>
      <pc:sldChg chg="modSp mod">
        <pc:chgData name="Spilsbury, Nancy" userId="fa99dd2c-e871-46f6-ab6f-3bdac4e67b56" providerId="ADAL" clId="{67323D82-7A61-4AC2-B81D-0617EDBBFCA1}" dt="2024-08-19T20:26:25.323" v="9718" actId="20577"/>
        <pc:sldMkLst>
          <pc:docMk/>
          <pc:sldMk cId="0" sldId="293"/>
        </pc:sldMkLst>
        <pc:spChg chg="mod">
          <ac:chgData name="Spilsbury, Nancy" userId="fa99dd2c-e871-46f6-ab6f-3bdac4e67b56" providerId="ADAL" clId="{67323D82-7A61-4AC2-B81D-0617EDBBFCA1}" dt="2024-08-19T20:02:23.590" v="9444" actId="1076"/>
          <ac:spMkLst>
            <pc:docMk/>
            <pc:sldMk cId="0" sldId="293"/>
            <ac:spMk id="3" creationId="{509EDF6D-DD58-BF12-5E58-A002465BD4A5}"/>
          </ac:spMkLst>
        </pc:spChg>
        <pc:spChg chg="mod">
          <ac:chgData name="Spilsbury, Nancy" userId="fa99dd2c-e871-46f6-ab6f-3bdac4e67b56" providerId="ADAL" clId="{67323D82-7A61-4AC2-B81D-0617EDBBFCA1}" dt="2024-08-19T20:26:25.323" v="9718" actId="20577"/>
          <ac:spMkLst>
            <pc:docMk/>
            <pc:sldMk cId="0" sldId="293"/>
            <ac:spMk id="54274" creationId="{B88F110F-7EAD-AC1A-6DFF-77CF8F65BBC0}"/>
          </ac:spMkLst>
        </pc:spChg>
      </pc:sldChg>
      <pc:sldChg chg="modSp del mod ord">
        <pc:chgData name="Spilsbury, Nancy" userId="fa99dd2c-e871-46f6-ab6f-3bdac4e67b56" providerId="ADAL" clId="{67323D82-7A61-4AC2-B81D-0617EDBBFCA1}" dt="2024-08-13T19:15:09.444" v="3200" actId="2696"/>
        <pc:sldMkLst>
          <pc:docMk/>
          <pc:sldMk cId="0" sldId="298"/>
        </pc:sldMkLst>
        <pc:spChg chg="mod">
          <ac:chgData name="Spilsbury, Nancy" userId="fa99dd2c-e871-46f6-ab6f-3bdac4e67b56" providerId="ADAL" clId="{67323D82-7A61-4AC2-B81D-0617EDBBFCA1}" dt="2024-08-13T19:13:32.134" v="3186" actId="1076"/>
          <ac:spMkLst>
            <pc:docMk/>
            <pc:sldMk cId="0" sldId="298"/>
            <ac:spMk id="60420" creationId="{7A08211F-DDD6-2058-123E-85D02BCF8748}"/>
          </ac:spMkLst>
        </pc:spChg>
        <pc:spChg chg="mod">
          <ac:chgData name="Spilsbury, Nancy" userId="fa99dd2c-e871-46f6-ab6f-3bdac4e67b56" providerId="ADAL" clId="{67323D82-7A61-4AC2-B81D-0617EDBBFCA1}" dt="2024-08-13T19:14:03.506" v="3199" actId="20577"/>
          <ac:spMkLst>
            <pc:docMk/>
            <pc:sldMk cId="0" sldId="298"/>
            <ac:spMk id="116738" creationId="{4A899065-0656-6293-C6F3-7B4CCF56B5EA}"/>
          </ac:spMkLst>
        </pc:spChg>
      </pc:sldChg>
      <pc:sldChg chg="modSp mod ord">
        <pc:chgData name="Spilsbury, Nancy" userId="fa99dd2c-e871-46f6-ab6f-3bdac4e67b56" providerId="ADAL" clId="{67323D82-7A61-4AC2-B81D-0617EDBBFCA1}" dt="2024-08-16T21:16:01.744" v="8387" actId="122"/>
        <pc:sldMkLst>
          <pc:docMk/>
          <pc:sldMk cId="0" sldId="301"/>
        </pc:sldMkLst>
        <pc:spChg chg="mod">
          <ac:chgData name="Spilsbury, Nancy" userId="fa99dd2c-e871-46f6-ab6f-3bdac4e67b56" providerId="ADAL" clId="{67323D82-7A61-4AC2-B81D-0617EDBBFCA1}" dt="2024-08-16T21:15:53.903" v="8386" actId="255"/>
          <ac:spMkLst>
            <pc:docMk/>
            <pc:sldMk cId="0" sldId="301"/>
            <ac:spMk id="23555" creationId="{66E47A18-9EED-5836-F19E-0DC64DD44E61}"/>
          </ac:spMkLst>
        </pc:spChg>
        <pc:spChg chg="mod">
          <ac:chgData name="Spilsbury, Nancy" userId="fa99dd2c-e871-46f6-ab6f-3bdac4e67b56" providerId="ADAL" clId="{67323D82-7A61-4AC2-B81D-0617EDBBFCA1}" dt="2024-08-16T21:16:01.744" v="8387" actId="122"/>
          <ac:spMkLst>
            <pc:docMk/>
            <pc:sldMk cId="0" sldId="301"/>
            <ac:spMk id="141314" creationId="{5412AD50-237B-CE98-9BC5-515CADE4005A}"/>
          </ac:spMkLst>
        </pc:spChg>
      </pc:sldChg>
      <pc:sldChg chg="modSp del mod ord modShow">
        <pc:chgData name="Spilsbury, Nancy" userId="fa99dd2c-e871-46f6-ab6f-3bdac4e67b56" providerId="ADAL" clId="{67323D82-7A61-4AC2-B81D-0617EDBBFCA1}" dt="2024-08-15T21:59:30.241" v="6750" actId="2696"/>
        <pc:sldMkLst>
          <pc:docMk/>
          <pc:sldMk cId="0" sldId="302"/>
        </pc:sldMkLst>
        <pc:spChg chg="mod">
          <ac:chgData name="Spilsbury, Nancy" userId="fa99dd2c-e871-46f6-ab6f-3bdac4e67b56" providerId="ADAL" clId="{67323D82-7A61-4AC2-B81D-0617EDBBFCA1}" dt="2024-08-06T17:42:03.717" v="958" actId="20577"/>
          <ac:spMkLst>
            <pc:docMk/>
            <pc:sldMk cId="0" sldId="302"/>
            <ac:spMk id="21507" creationId="{BB2ACC2C-78B6-ACA2-547F-3D224D494468}"/>
          </ac:spMkLst>
        </pc:spChg>
      </pc:sldChg>
      <pc:sldChg chg="delSp modSp mod ord">
        <pc:chgData name="Spilsbury, Nancy" userId="fa99dd2c-e871-46f6-ab6f-3bdac4e67b56" providerId="ADAL" clId="{67323D82-7A61-4AC2-B81D-0617EDBBFCA1}" dt="2024-08-16T18:15:42.204" v="8023" actId="1076"/>
        <pc:sldMkLst>
          <pc:docMk/>
          <pc:sldMk cId="0" sldId="303"/>
        </pc:sldMkLst>
        <pc:spChg chg="del mod">
          <ac:chgData name="Spilsbury, Nancy" userId="fa99dd2c-e871-46f6-ab6f-3bdac4e67b56" providerId="ADAL" clId="{67323D82-7A61-4AC2-B81D-0617EDBBFCA1}" dt="2024-08-07T19:36:43.786" v="1846" actId="478"/>
          <ac:spMkLst>
            <pc:docMk/>
            <pc:sldMk cId="0" sldId="303"/>
            <ac:spMk id="25605" creationId="{4684B7A4-FAAC-BF92-0539-B58D237F0C0E}"/>
          </ac:spMkLst>
        </pc:spChg>
        <pc:spChg chg="mod">
          <ac:chgData name="Spilsbury, Nancy" userId="fa99dd2c-e871-46f6-ab6f-3bdac4e67b56" providerId="ADAL" clId="{67323D82-7A61-4AC2-B81D-0617EDBBFCA1}" dt="2024-08-16T18:15:42.204" v="8023" actId="1076"/>
          <ac:spMkLst>
            <pc:docMk/>
            <pc:sldMk cId="0" sldId="303"/>
            <ac:spMk id="25606" creationId="{8B379FBB-E0CB-F243-1998-D2A7635F63F5}"/>
          </ac:spMkLst>
        </pc:spChg>
        <pc:spChg chg="mod">
          <ac:chgData name="Spilsbury, Nancy" userId="fa99dd2c-e871-46f6-ab6f-3bdac4e67b56" providerId="ADAL" clId="{67323D82-7A61-4AC2-B81D-0617EDBBFCA1}" dt="2024-08-16T18:15:08" v="8019" actId="1076"/>
          <ac:spMkLst>
            <pc:docMk/>
            <pc:sldMk cId="0" sldId="303"/>
            <ac:spMk id="146434" creationId="{17C1B15D-72FA-7572-5052-C98286C9C5C7}"/>
          </ac:spMkLst>
        </pc:spChg>
        <pc:spChg chg="mod">
          <ac:chgData name="Spilsbury, Nancy" userId="fa99dd2c-e871-46f6-ab6f-3bdac4e67b56" providerId="ADAL" clId="{67323D82-7A61-4AC2-B81D-0617EDBBFCA1}" dt="2024-08-16T18:15:31.008" v="8021" actId="255"/>
          <ac:spMkLst>
            <pc:docMk/>
            <pc:sldMk cId="0" sldId="303"/>
            <ac:spMk id="146435" creationId="{2E2E2BE9-417F-F3DB-1931-3D02E7FE96B8}"/>
          </ac:spMkLst>
        </pc:spChg>
      </pc:sldChg>
      <pc:sldChg chg="modSp mod ord">
        <pc:chgData name="Spilsbury, Nancy" userId="fa99dd2c-e871-46f6-ab6f-3bdac4e67b56" providerId="ADAL" clId="{67323D82-7A61-4AC2-B81D-0617EDBBFCA1}" dt="2024-08-20T15:08:12.285" v="9839" actId="20577"/>
        <pc:sldMkLst>
          <pc:docMk/>
          <pc:sldMk cId="0" sldId="305"/>
        </pc:sldMkLst>
        <pc:spChg chg="mod">
          <ac:chgData name="Spilsbury, Nancy" userId="fa99dd2c-e871-46f6-ab6f-3bdac4e67b56" providerId="ADAL" clId="{67323D82-7A61-4AC2-B81D-0617EDBBFCA1}" dt="2024-08-20T15:08:12.285" v="9839" actId="20577"/>
          <ac:spMkLst>
            <pc:docMk/>
            <pc:sldMk cId="0" sldId="305"/>
            <ac:spMk id="27651" creationId="{AF4D5E4B-89A5-FDAE-8F8D-A92D3A9CF7D5}"/>
          </ac:spMkLst>
        </pc:spChg>
        <pc:spChg chg="mod">
          <ac:chgData name="Spilsbury, Nancy" userId="fa99dd2c-e871-46f6-ab6f-3bdac4e67b56" providerId="ADAL" clId="{67323D82-7A61-4AC2-B81D-0617EDBBFCA1}" dt="2024-08-16T15:20:04.983" v="7452" actId="27636"/>
          <ac:spMkLst>
            <pc:docMk/>
            <pc:sldMk cId="0" sldId="305"/>
            <ac:spMk id="149506" creationId="{A63EF007-6BB0-84C8-4E65-D921F166BF69}"/>
          </ac:spMkLst>
        </pc:spChg>
      </pc:sldChg>
      <pc:sldChg chg="modSp mod">
        <pc:chgData name="Spilsbury, Nancy" userId="fa99dd2c-e871-46f6-ab6f-3bdac4e67b56" providerId="ADAL" clId="{67323D82-7A61-4AC2-B81D-0617EDBBFCA1}" dt="2024-08-16T15:19:28.164" v="7443" actId="27636"/>
        <pc:sldMkLst>
          <pc:docMk/>
          <pc:sldMk cId="0" sldId="308"/>
        </pc:sldMkLst>
        <pc:spChg chg="mod">
          <ac:chgData name="Spilsbury, Nancy" userId="fa99dd2c-e871-46f6-ab6f-3bdac4e67b56" providerId="ADAL" clId="{67323D82-7A61-4AC2-B81D-0617EDBBFCA1}" dt="2024-08-13T19:24:23.032" v="3228" actId="113"/>
          <ac:spMkLst>
            <pc:docMk/>
            <pc:sldMk cId="0" sldId="308"/>
            <ac:spMk id="31746" creationId="{AF0AA8FB-BBA7-DFAB-ACEA-2422FD054B39}"/>
          </ac:spMkLst>
        </pc:spChg>
        <pc:spChg chg="mod">
          <ac:chgData name="Spilsbury, Nancy" userId="fa99dd2c-e871-46f6-ab6f-3bdac4e67b56" providerId="ADAL" clId="{67323D82-7A61-4AC2-B81D-0617EDBBFCA1}" dt="2024-08-16T15:19:28.164" v="7443" actId="27636"/>
          <ac:spMkLst>
            <pc:docMk/>
            <pc:sldMk cId="0" sldId="308"/>
            <ac:spMk id="153603" creationId="{62AC5F9C-7938-1F87-0955-8BF26C42A92C}"/>
          </ac:spMkLst>
        </pc:spChg>
      </pc:sldChg>
      <pc:sldChg chg="addSp delSp modSp mod ord setBg setClrOvrMap">
        <pc:chgData name="Spilsbury, Nancy" userId="fa99dd2c-e871-46f6-ab6f-3bdac4e67b56" providerId="ADAL" clId="{67323D82-7A61-4AC2-B81D-0617EDBBFCA1}" dt="2024-08-20T15:05:51.954" v="9773" actId="207"/>
        <pc:sldMkLst>
          <pc:docMk/>
          <pc:sldMk cId="0" sldId="311"/>
        </pc:sldMkLst>
        <pc:spChg chg="add del">
          <ac:chgData name="Spilsbury, Nancy" userId="fa99dd2c-e871-46f6-ab6f-3bdac4e67b56" providerId="ADAL" clId="{67323D82-7A61-4AC2-B81D-0617EDBBFCA1}" dt="2024-08-16T15:38:23.754" v="7543" actId="26606"/>
          <ac:spMkLst>
            <pc:docMk/>
            <pc:sldMk cId="0" sldId="311"/>
            <ac:spMk id="24576" creationId="{D28FFB34-4FC3-46F5-B900-D3B774FD0BE6}"/>
          </ac:spMkLst>
        </pc:spChg>
        <pc:spChg chg="add del">
          <ac:chgData name="Spilsbury, Nancy" userId="fa99dd2c-e871-46f6-ab6f-3bdac4e67b56" providerId="ADAL" clId="{67323D82-7A61-4AC2-B81D-0617EDBBFCA1}" dt="2024-08-16T16:11:48.239" v="7649" actId="26606"/>
          <ac:spMkLst>
            <pc:docMk/>
            <pc:sldMk cId="0" sldId="311"/>
            <ac:spMk id="24577" creationId="{0A39A2EF-D73B-C774-7530-890686C740AE}"/>
          </ac:spMkLst>
        </pc:spChg>
        <pc:spChg chg="add del">
          <ac:chgData name="Spilsbury, Nancy" userId="fa99dd2c-e871-46f6-ab6f-3bdac4e67b56" providerId="ADAL" clId="{67323D82-7A61-4AC2-B81D-0617EDBBFCA1}" dt="2024-08-16T16:11:48.239" v="7649" actId="26606"/>
          <ac:spMkLst>
            <pc:docMk/>
            <pc:sldMk cId="0" sldId="311"/>
            <ac:spMk id="24578" creationId="{F10FD715-4DCE-4779-B634-EC78315EA213}"/>
          </ac:spMkLst>
        </pc:spChg>
        <pc:spChg chg="add del mod">
          <ac:chgData name="Spilsbury, Nancy" userId="fa99dd2c-e871-46f6-ab6f-3bdac4e67b56" providerId="ADAL" clId="{67323D82-7A61-4AC2-B81D-0617EDBBFCA1}" dt="2024-08-16T16:12:29.595" v="7656" actId="26606"/>
          <ac:spMkLst>
            <pc:docMk/>
            <pc:sldMk cId="0" sldId="311"/>
            <ac:spMk id="24579" creationId="{0A39A2EF-D73B-C774-7530-890686C740AE}"/>
          </ac:spMkLst>
        </pc:spChg>
        <pc:spChg chg="add del">
          <ac:chgData name="Spilsbury, Nancy" userId="fa99dd2c-e871-46f6-ab6f-3bdac4e67b56" providerId="ADAL" clId="{67323D82-7A61-4AC2-B81D-0617EDBBFCA1}" dt="2024-08-16T16:12:17.478" v="7653" actId="26606"/>
          <ac:spMkLst>
            <pc:docMk/>
            <pc:sldMk cId="0" sldId="311"/>
            <ac:spMk id="24581" creationId="{87BD1F4E-A66D-4C06-86DA-8D56CA7A3B41}"/>
          </ac:spMkLst>
        </pc:spChg>
        <pc:spChg chg="add del">
          <ac:chgData name="Spilsbury, Nancy" userId="fa99dd2c-e871-46f6-ab6f-3bdac4e67b56" providerId="ADAL" clId="{67323D82-7A61-4AC2-B81D-0617EDBBFCA1}" dt="2024-08-16T16:12:29.576" v="7655" actId="26606"/>
          <ac:spMkLst>
            <pc:docMk/>
            <pc:sldMk cId="0" sldId="311"/>
            <ac:spMk id="24590" creationId="{87BD1F4E-A66D-4C06-86DA-8D56CA7A3B41}"/>
          </ac:spMkLst>
        </pc:spChg>
        <pc:spChg chg="mod ord">
          <ac:chgData name="Spilsbury, Nancy" userId="fa99dd2c-e871-46f6-ab6f-3bdac4e67b56" providerId="ADAL" clId="{67323D82-7A61-4AC2-B81D-0617EDBBFCA1}" dt="2024-08-16T21:10:36.396" v="8348" actId="26606"/>
          <ac:spMkLst>
            <pc:docMk/>
            <pc:sldMk cId="0" sldId="311"/>
            <ac:spMk id="33794" creationId="{B15ECB97-6266-8254-A9CF-1DC53F80CF55}"/>
          </ac:spMkLst>
        </pc:spChg>
        <pc:spChg chg="add del">
          <ac:chgData name="Spilsbury, Nancy" userId="fa99dd2c-e871-46f6-ab6f-3bdac4e67b56" providerId="ADAL" clId="{67323D82-7A61-4AC2-B81D-0617EDBBFCA1}" dt="2024-08-16T15:38:01.866" v="7536" actId="26606"/>
          <ac:spMkLst>
            <pc:docMk/>
            <pc:sldMk cId="0" sldId="311"/>
            <ac:spMk id="52230" creationId="{8DF4D7F6-81B5-452A-9CE6-76D81F91D41B}"/>
          </ac:spMkLst>
        </pc:spChg>
        <pc:spChg chg="add del">
          <ac:chgData name="Spilsbury, Nancy" userId="fa99dd2c-e871-46f6-ab6f-3bdac4e67b56" providerId="ADAL" clId="{67323D82-7A61-4AC2-B81D-0617EDBBFCA1}" dt="2024-08-16T15:38:01.866" v="7536" actId="26606"/>
          <ac:spMkLst>
            <pc:docMk/>
            <pc:sldMk cId="0" sldId="311"/>
            <ac:spMk id="52231" creationId="{4600514D-20FB-4559-97DC-D1DC39E6C3DE}"/>
          </ac:spMkLst>
        </pc:spChg>
        <pc:spChg chg="add del">
          <ac:chgData name="Spilsbury, Nancy" userId="fa99dd2c-e871-46f6-ab6f-3bdac4e67b56" providerId="ADAL" clId="{67323D82-7A61-4AC2-B81D-0617EDBBFCA1}" dt="2024-08-16T15:38:01.866" v="7536" actId="26606"/>
          <ac:spMkLst>
            <pc:docMk/>
            <pc:sldMk cId="0" sldId="311"/>
            <ac:spMk id="52232" creationId="{266F638A-E405-4AC0-B984-72E5813B0DD1}"/>
          </ac:spMkLst>
        </pc:spChg>
        <pc:spChg chg="add del">
          <ac:chgData name="Spilsbury, Nancy" userId="fa99dd2c-e871-46f6-ab6f-3bdac4e67b56" providerId="ADAL" clId="{67323D82-7A61-4AC2-B81D-0617EDBBFCA1}" dt="2024-08-16T15:37:37.201" v="7530" actId="26606"/>
          <ac:spMkLst>
            <pc:docMk/>
            <pc:sldMk cId="0" sldId="311"/>
            <ac:spMk id="52233" creationId="{603AE127-802C-459A-A612-DB85B67F0DC0}"/>
          </ac:spMkLst>
        </pc:spChg>
        <pc:spChg chg="add del">
          <ac:chgData name="Spilsbury, Nancy" userId="fa99dd2c-e871-46f6-ab6f-3bdac4e67b56" providerId="ADAL" clId="{67323D82-7A61-4AC2-B81D-0617EDBBFCA1}" dt="2024-08-16T15:37:37.201" v="7530" actId="26606"/>
          <ac:spMkLst>
            <pc:docMk/>
            <pc:sldMk cId="0" sldId="311"/>
            <ac:spMk id="52235" creationId="{9323D83D-50D6-4040-A58B-FCEA340F886A}"/>
          </ac:spMkLst>
        </pc:spChg>
        <pc:spChg chg="add del">
          <ac:chgData name="Spilsbury, Nancy" userId="fa99dd2c-e871-46f6-ab6f-3bdac4e67b56" providerId="ADAL" clId="{67323D82-7A61-4AC2-B81D-0617EDBBFCA1}" dt="2024-08-16T15:38:01.866" v="7536" actId="26606"/>
          <ac:spMkLst>
            <pc:docMk/>
            <pc:sldMk cId="0" sldId="311"/>
            <ac:spMk id="52238" creationId="{27B538D5-95DB-47ED-9CB4-34AE5BF78E6B}"/>
          </ac:spMkLst>
        </pc:spChg>
        <pc:spChg chg="add del">
          <ac:chgData name="Spilsbury, Nancy" userId="fa99dd2c-e871-46f6-ab6f-3bdac4e67b56" providerId="ADAL" clId="{67323D82-7A61-4AC2-B81D-0617EDBBFCA1}" dt="2024-08-16T15:37:37.201" v="7530" actId="26606"/>
          <ac:spMkLst>
            <pc:docMk/>
            <pc:sldMk cId="0" sldId="311"/>
            <ac:spMk id="52239" creationId="{F10FD715-4DCE-4779-B634-EC78315EA213}"/>
          </ac:spMkLst>
        </pc:spChg>
        <pc:spChg chg="add del">
          <ac:chgData name="Spilsbury, Nancy" userId="fa99dd2c-e871-46f6-ab6f-3bdac4e67b56" providerId="ADAL" clId="{67323D82-7A61-4AC2-B81D-0617EDBBFCA1}" dt="2024-08-16T15:38:04.179" v="7538" actId="26606"/>
          <ac:spMkLst>
            <pc:docMk/>
            <pc:sldMk cId="0" sldId="311"/>
            <ac:spMk id="52240" creationId="{603AE127-802C-459A-A612-DB85B67F0DC0}"/>
          </ac:spMkLst>
        </pc:spChg>
        <pc:spChg chg="add del">
          <ac:chgData name="Spilsbury, Nancy" userId="fa99dd2c-e871-46f6-ab6f-3bdac4e67b56" providerId="ADAL" clId="{67323D82-7A61-4AC2-B81D-0617EDBBFCA1}" dt="2024-08-16T15:37:40.274" v="7532" actId="26606"/>
          <ac:spMkLst>
            <pc:docMk/>
            <pc:sldMk cId="0" sldId="311"/>
            <ac:spMk id="52241" creationId="{E80B86A7-A1EC-475B-9166-88902B033A38}"/>
          </ac:spMkLst>
        </pc:spChg>
        <pc:spChg chg="add del">
          <ac:chgData name="Spilsbury, Nancy" userId="fa99dd2c-e871-46f6-ab6f-3bdac4e67b56" providerId="ADAL" clId="{67323D82-7A61-4AC2-B81D-0617EDBBFCA1}" dt="2024-08-16T15:37:40.274" v="7532" actId="26606"/>
          <ac:spMkLst>
            <pc:docMk/>
            <pc:sldMk cId="0" sldId="311"/>
            <ac:spMk id="52242" creationId="{C2C29CB1-9F74-4879-A6AF-AEA67B6F1F4D}"/>
          </ac:spMkLst>
        </pc:spChg>
        <pc:spChg chg="add del">
          <ac:chgData name="Spilsbury, Nancy" userId="fa99dd2c-e871-46f6-ab6f-3bdac4e67b56" providerId="ADAL" clId="{67323D82-7A61-4AC2-B81D-0617EDBBFCA1}" dt="2024-08-16T15:37:40.274" v="7532" actId="26606"/>
          <ac:spMkLst>
            <pc:docMk/>
            <pc:sldMk cId="0" sldId="311"/>
            <ac:spMk id="52243" creationId="{7E2C7115-5336-410C-AD71-0F0952A2E5A7}"/>
          </ac:spMkLst>
        </pc:spChg>
        <pc:spChg chg="add del">
          <ac:chgData name="Spilsbury, Nancy" userId="fa99dd2c-e871-46f6-ab6f-3bdac4e67b56" providerId="ADAL" clId="{67323D82-7A61-4AC2-B81D-0617EDBBFCA1}" dt="2024-08-16T15:38:04.179" v="7538" actId="26606"/>
          <ac:spMkLst>
            <pc:docMk/>
            <pc:sldMk cId="0" sldId="311"/>
            <ac:spMk id="52244" creationId="{9323D83D-50D6-4040-A58B-FCEA340F886A}"/>
          </ac:spMkLst>
        </pc:spChg>
        <pc:spChg chg="add del">
          <ac:chgData name="Spilsbury, Nancy" userId="fa99dd2c-e871-46f6-ab6f-3bdac4e67b56" providerId="ADAL" clId="{67323D82-7A61-4AC2-B81D-0617EDBBFCA1}" dt="2024-08-16T15:37:48.371" v="7534" actId="26606"/>
          <ac:spMkLst>
            <pc:docMk/>
            <pc:sldMk cId="0" sldId="311"/>
            <ac:spMk id="52245" creationId="{8DF4D7F6-81B5-452A-9CE6-76D81F91D41B}"/>
          </ac:spMkLst>
        </pc:spChg>
        <pc:spChg chg="add del">
          <ac:chgData name="Spilsbury, Nancy" userId="fa99dd2c-e871-46f6-ab6f-3bdac4e67b56" providerId="ADAL" clId="{67323D82-7A61-4AC2-B81D-0617EDBBFCA1}" dt="2024-08-16T15:37:48.371" v="7534" actId="26606"/>
          <ac:spMkLst>
            <pc:docMk/>
            <pc:sldMk cId="0" sldId="311"/>
            <ac:spMk id="52246" creationId="{4600514D-20FB-4559-97DC-D1DC39E6C3DE}"/>
          </ac:spMkLst>
        </pc:spChg>
        <pc:spChg chg="add del">
          <ac:chgData name="Spilsbury, Nancy" userId="fa99dd2c-e871-46f6-ab6f-3bdac4e67b56" providerId="ADAL" clId="{67323D82-7A61-4AC2-B81D-0617EDBBFCA1}" dt="2024-08-16T15:37:48.371" v="7534" actId="26606"/>
          <ac:spMkLst>
            <pc:docMk/>
            <pc:sldMk cId="0" sldId="311"/>
            <ac:spMk id="52247" creationId="{266F638A-E405-4AC0-B984-72E5813B0DD1}"/>
          </ac:spMkLst>
        </pc:spChg>
        <pc:spChg chg="add del">
          <ac:chgData name="Spilsbury, Nancy" userId="fa99dd2c-e871-46f6-ab6f-3bdac4e67b56" providerId="ADAL" clId="{67323D82-7A61-4AC2-B81D-0617EDBBFCA1}" dt="2024-08-16T15:37:48.371" v="7534" actId="26606"/>
          <ac:spMkLst>
            <pc:docMk/>
            <pc:sldMk cId="0" sldId="311"/>
            <ac:spMk id="52250" creationId="{27B538D5-95DB-47ED-9CB4-34AE5BF78E6B}"/>
          </ac:spMkLst>
        </pc:spChg>
        <pc:spChg chg="add del">
          <ac:chgData name="Spilsbury, Nancy" userId="fa99dd2c-e871-46f6-ab6f-3bdac4e67b56" providerId="ADAL" clId="{67323D82-7A61-4AC2-B81D-0617EDBBFCA1}" dt="2024-08-16T15:38:04.179" v="7538" actId="26606"/>
          <ac:spMkLst>
            <pc:docMk/>
            <pc:sldMk cId="0" sldId="311"/>
            <ac:spMk id="52252" creationId="{F10FD715-4DCE-4779-B634-EC78315EA213}"/>
          </ac:spMkLst>
        </pc:spChg>
        <pc:spChg chg="add del">
          <ac:chgData name="Spilsbury, Nancy" userId="fa99dd2c-e871-46f6-ab6f-3bdac4e67b56" providerId="ADAL" clId="{67323D82-7A61-4AC2-B81D-0617EDBBFCA1}" dt="2024-08-16T15:38:07.351" v="7540" actId="26606"/>
          <ac:spMkLst>
            <pc:docMk/>
            <pc:sldMk cId="0" sldId="311"/>
            <ac:spMk id="52254" creationId="{E80B86A7-A1EC-475B-9166-88902B033A38}"/>
          </ac:spMkLst>
        </pc:spChg>
        <pc:spChg chg="add del">
          <ac:chgData name="Spilsbury, Nancy" userId="fa99dd2c-e871-46f6-ab6f-3bdac4e67b56" providerId="ADAL" clId="{67323D82-7A61-4AC2-B81D-0617EDBBFCA1}" dt="2024-08-16T15:38:07.351" v="7540" actId="26606"/>
          <ac:spMkLst>
            <pc:docMk/>
            <pc:sldMk cId="0" sldId="311"/>
            <ac:spMk id="52255" creationId="{C2C29CB1-9F74-4879-A6AF-AEA67B6F1F4D}"/>
          </ac:spMkLst>
        </pc:spChg>
        <pc:spChg chg="add del">
          <ac:chgData name="Spilsbury, Nancy" userId="fa99dd2c-e871-46f6-ab6f-3bdac4e67b56" providerId="ADAL" clId="{67323D82-7A61-4AC2-B81D-0617EDBBFCA1}" dt="2024-08-16T15:38:07.351" v="7540" actId="26606"/>
          <ac:spMkLst>
            <pc:docMk/>
            <pc:sldMk cId="0" sldId="311"/>
            <ac:spMk id="52256" creationId="{7E2C7115-5336-410C-AD71-0F0952A2E5A7}"/>
          </ac:spMkLst>
        </pc:spChg>
        <pc:spChg chg="add del">
          <ac:chgData name="Spilsbury, Nancy" userId="fa99dd2c-e871-46f6-ab6f-3bdac4e67b56" providerId="ADAL" clId="{67323D82-7A61-4AC2-B81D-0617EDBBFCA1}" dt="2024-08-16T15:38:50.450" v="7546" actId="26606"/>
          <ac:spMkLst>
            <pc:docMk/>
            <pc:sldMk cId="0" sldId="311"/>
            <ac:spMk id="52258" creationId="{A65AC7D1-EAA9-48F5-B509-60A7F50BF703}"/>
          </ac:spMkLst>
        </pc:spChg>
        <pc:spChg chg="add del">
          <ac:chgData name="Spilsbury, Nancy" userId="fa99dd2c-e871-46f6-ab6f-3bdac4e67b56" providerId="ADAL" clId="{67323D82-7A61-4AC2-B81D-0617EDBBFCA1}" dt="2024-08-16T15:38:50.450" v="7546" actId="26606"/>
          <ac:spMkLst>
            <pc:docMk/>
            <pc:sldMk cId="0" sldId="311"/>
            <ac:spMk id="52259" creationId="{D6320AF9-619A-4175-865B-5663E1AEF4C5}"/>
          </ac:spMkLst>
        </pc:spChg>
        <pc:spChg chg="add del">
          <ac:chgData name="Spilsbury, Nancy" userId="fa99dd2c-e871-46f6-ab6f-3bdac4e67b56" providerId="ADAL" clId="{67323D82-7A61-4AC2-B81D-0617EDBBFCA1}" dt="2024-08-16T15:38:50.450" v="7546" actId="26606"/>
          <ac:spMkLst>
            <pc:docMk/>
            <pc:sldMk cId="0" sldId="311"/>
            <ac:spMk id="52262" creationId="{7E018740-5C2B-4A41-AC1A-7E68D1EC1954}"/>
          </ac:spMkLst>
        </pc:spChg>
        <pc:spChg chg="add del">
          <ac:chgData name="Spilsbury, Nancy" userId="fa99dd2c-e871-46f6-ab6f-3bdac4e67b56" providerId="ADAL" clId="{67323D82-7A61-4AC2-B81D-0617EDBBFCA1}" dt="2024-08-16T15:38:50.450" v="7546" actId="26606"/>
          <ac:spMkLst>
            <pc:docMk/>
            <pc:sldMk cId="0" sldId="311"/>
            <ac:spMk id="52263" creationId="{166F75A4-C475-4941-8EE2-B80A06A2C1BB}"/>
          </ac:spMkLst>
        </pc:spChg>
        <pc:spChg chg="add del">
          <ac:chgData name="Spilsbury, Nancy" userId="fa99dd2c-e871-46f6-ab6f-3bdac4e67b56" providerId="ADAL" clId="{67323D82-7A61-4AC2-B81D-0617EDBBFCA1}" dt="2024-08-16T15:38:50.450" v="7546" actId="26606"/>
          <ac:spMkLst>
            <pc:docMk/>
            <pc:sldMk cId="0" sldId="311"/>
            <ac:spMk id="52264" creationId="{A032553A-72E8-4B0D-8405-FF9771C9AF05}"/>
          </ac:spMkLst>
        </pc:spChg>
        <pc:spChg chg="add del">
          <ac:chgData name="Spilsbury, Nancy" userId="fa99dd2c-e871-46f6-ab6f-3bdac4e67b56" providerId="ADAL" clId="{67323D82-7A61-4AC2-B81D-0617EDBBFCA1}" dt="2024-08-16T15:38:50.450" v="7546" actId="26606"/>
          <ac:spMkLst>
            <pc:docMk/>
            <pc:sldMk cId="0" sldId="311"/>
            <ac:spMk id="52265" creationId="{765800AC-C3B9-498E-87BC-29FAE4C76B21}"/>
          </ac:spMkLst>
        </pc:spChg>
        <pc:spChg chg="add del">
          <ac:chgData name="Spilsbury, Nancy" userId="fa99dd2c-e871-46f6-ab6f-3bdac4e67b56" providerId="ADAL" clId="{67323D82-7A61-4AC2-B81D-0617EDBBFCA1}" dt="2024-08-16T15:38:50.450" v="7546" actId="26606"/>
          <ac:spMkLst>
            <pc:docMk/>
            <pc:sldMk cId="0" sldId="311"/>
            <ac:spMk id="52266" creationId="{1F9D6ACB-2FF4-49F9-978A-E0D5327FC635}"/>
          </ac:spMkLst>
        </pc:spChg>
        <pc:spChg chg="add del">
          <ac:chgData name="Spilsbury, Nancy" userId="fa99dd2c-e871-46f6-ab6f-3bdac4e67b56" providerId="ADAL" clId="{67323D82-7A61-4AC2-B81D-0617EDBBFCA1}" dt="2024-08-16T15:38:50.450" v="7546" actId="26606"/>
          <ac:spMkLst>
            <pc:docMk/>
            <pc:sldMk cId="0" sldId="311"/>
            <ac:spMk id="52267" creationId="{142BFA2A-77A0-4F60-A32A-685681C84889}"/>
          </ac:spMkLst>
        </pc:spChg>
        <pc:spChg chg="add del">
          <ac:chgData name="Spilsbury, Nancy" userId="fa99dd2c-e871-46f6-ab6f-3bdac4e67b56" providerId="ADAL" clId="{67323D82-7A61-4AC2-B81D-0617EDBBFCA1}" dt="2024-08-16T15:38:23.754" v="7543" actId="26606"/>
          <ac:spMkLst>
            <pc:docMk/>
            <pc:sldMk cId="0" sldId="311"/>
            <ac:spMk id="52272" creationId="{C52ED567-06B3-4107-9773-BBB6BD78673C}"/>
          </ac:spMkLst>
        </pc:spChg>
        <pc:spChg chg="add del">
          <ac:chgData name="Spilsbury, Nancy" userId="fa99dd2c-e871-46f6-ab6f-3bdac4e67b56" providerId="ADAL" clId="{67323D82-7A61-4AC2-B81D-0617EDBBFCA1}" dt="2024-08-16T15:38:23.754" v="7543" actId="26606"/>
          <ac:spMkLst>
            <pc:docMk/>
            <pc:sldMk cId="0" sldId="311"/>
            <ac:spMk id="52274" creationId="{AF551D8B-3775-4477-88B7-7B7C350D34E4}"/>
          </ac:spMkLst>
        </pc:spChg>
        <pc:spChg chg="add del">
          <ac:chgData name="Spilsbury, Nancy" userId="fa99dd2c-e871-46f6-ab6f-3bdac4e67b56" providerId="ADAL" clId="{67323D82-7A61-4AC2-B81D-0617EDBBFCA1}" dt="2024-08-16T15:38:23.754" v="7543" actId="26606"/>
          <ac:spMkLst>
            <pc:docMk/>
            <pc:sldMk cId="0" sldId="311"/>
            <ac:spMk id="52280" creationId="{BB934D2B-85E2-4375-94EE-B66C16BF7999}"/>
          </ac:spMkLst>
        </pc:spChg>
        <pc:spChg chg="add del">
          <ac:chgData name="Spilsbury, Nancy" userId="fa99dd2c-e871-46f6-ab6f-3bdac4e67b56" providerId="ADAL" clId="{67323D82-7A61-4AC2-B81D-0617EDBBFCA1}" dt="2024-08-16T15:38:23.754" v="7543" actId="26606"/>
          <ac:spMkLst>
            <pc:docMk/>
            <pc:sldMk cId="0" sldId="311"/>
            <ac:spMk id="52282" creationId="{9B445E02-D785-4565-B842-9567BBC09508}"/>
          </ac:spMkLst>
        </pc:spChg>
        <pc:spChg chg="add del">
          <ac:chgData name="Spilsbury, Nancy" userId="fa99dd2c-e871-46f6-ab6f-3bdac4e67b56" providerId="ADAL" clId="{67323D82-7A61-4AC2-B81D-0617EDBBFCA1}" dt="2024-08-16T15:38:23.754" v="7543" actId="26606"/>
          <ac:spMkLst>
            <pc:docMk/>
            <pc:sldMk cId="0" sldId="311"/>
            <ac:spMk id="52284" creationId="{2C153736-D102-4F57-9DE7-615AFC02B0AC}"/>
          </ac:spMkLst>
        </pc:spChg>
        <pc:spChg chg="add del">
          <ac:chgData name="Spilsbury, Nancy" userId="fa99dd2c-e871-46f6-ab6f-3bdac4e67b56" providerId="ADAL" clId="{67323D82-7A61-4AC2-B81D-0617EDBBFCA1}" dt="2024-08-16T15:38:23.754" v="7543" actId="26606"/>
          <ac:spMkLst>
            <pc:docMk/>
            <pc:sldMk cId="0" sldId="311"/>
            <ac:spMk id="52286" creationId="{BA407A52-66F4-4CDE-A726-FF79F3EC342D}"/>
          </ac:spMkLst>
        </pc:spChg>
        <pc:spChg chg="add del">
          <ac:chgData name="Spilsbury, Nancy" userId="fa99dd2c-e871-46f6-ab6f-3bdac4e67b56" providerId="ADAL" clId="{67323D82-7A61-4AC2-B81D-0617EDBBFCA1}" dt="2024-08-16T15:38:23.754" v="7543" actId="26606"/>
          <ac:spMkLst>
            <pc:docMk/>
            <pc:sldMk cId="0" sldId="311"/>
            <ac:spMk id="52289" creationId="{205F7B13-ACB5-46BE-8070-0431266B183B}"/>
          </ac:spMkLst>
        </pc:spChg>
        <pc:spChg chg="add del">
          <ac:chgData name="Spilsbury, Nancy" userId="fa99dd2c-e871-46f6-ab6f-3bdac4e67b56" providerId="ADAL" clId="{67323D82-7A61-4AC2-B81D-0617EDBBFCA1}" dt="2024-08-16T15:38:23.754" v="7543" actId="26606"/>
          <ac:spMkLst>
            <pc:docMk/>
            <pc:sldMk cId="0" sldId="311"/>
            <ac:spMk id="52291" creationId="{D52A0D23-45DD-4DF4-ADE6-A81F409BB9FB}"/>
          </ac:spMkLst>
        </pc:spChg>
        <pc:spChg chg="add del">
          <ac:chgData name="Spilsbury, Nancy" userId="fa99dd2c-e871-46f6-ab6f-3bdac4e67b56" providerId="ADAL" clId="{67323D82-7A61-4AC2-B81D-0617EDBBFCA1}" dt="2024-08-16T15:39:20.280" v="7549" actId="26606"/>
          <ac:spMkLst>
            <pc:docMk/>
            <pc:sldMk cId="0" sldId="311"/>
            <ac:spMk id="52295" creationId="{A65AC7D1-EAA9-48F5-B509-60A7F50BF703}"/>
          </ac:spMkLst>
        </pc:spChg>
        <pc:spChg chg="add del">
          <ac:chgData name="Spilsbury, Nancy" userId="fa99dd2c-e871-46f6-ab6f-3bdac4e67b56" providerId="ADAL" clId="{67323D82-7A61-4AC2-B81D-0617EDBBFCA1}" dt="2024-08-16T15:39:20.280" v="7549" actId="26606"/>
          <ac:spMkLst>
            <pc:docMk/>
            <pc:sldMk cId="0" sldId="311"/>
            <ac:spMk id="52296" creationId="{D6320AF9-619A-4175-865B-5663E1AEF4C5}"/>
          </ac:spMkLst>
        </pc:spChg>
        <pc:spChg chg="add del">
          <ac:chgData name="Spilsbury, Nancy" userId="fa99dd2c-e871-46f6-ab6f-3bdac4e67b56" providerId="ADAL" clId="{67323D82-7A61-4AC2-B81D-0617EDBBFCA1}" dt="2024-08-16T15:39:20.280" v="7549" actId="26606"/>
          <ac:spMkLst>
            <pc:docMk/>
            <pc:sldMk cId="0" sldId="311"/>
            <ac:spMk id="52299" creationId="{7E018740-5C2B-4A41-AC1A-7E68D1EC1954}"/>
          </ac:spMkLst>
        </pc:spChg>
        <pc:spChg chg="add del">
          <ac:chgData name="Spilsbury, Nancy" userId="fa99dd2c-e871-46f6-ab6f-3bdac4e67b56" providerId="ADAL" clId="{67323D82-7A61-4AC2-B81D-0617EDBBFCA1}" dt="2024-08-16T15:39:20.280" v="7549" actId="26606"/>
          <ac:spMkLst>
            <pc:docMk/>
            <pc:sldMk cId="0" sldId="311"/>
            <ac:spMk id="52300" creationId="{166F75A4-C475-4941-8EE2-B80A06A2C1BB}"/>
          </ac:spMkLst>
        </pc:spChg>
        <pc:spChg chg="add del">
          <ac:chgData name="Spilsbury, Nancy" userId="fa99dd2c-e871-46f6-ab6f-3bdac4e67b56" providerId="ADAL" clId="{67323D82-7A61-4AC2-B81D-0617EDBBFCA1}" dt="2024-08-16T15:39:20.280" v="7549" actId="26606"/>
          <ac:spMkLst>
            <pc:docMk/>
            <pc:sldMk cId="0" sldId="311"/>
            <ac:spMk id="52301" creationId="{A032553A-72E8-4B0D-8405-FF9771C9AF05}"/>
          </ac:spMkLst>
        </pc:spChg>
        <pc:spChg chg="add del">
          <ac:chgData name="Spilsbury, Nancy" userId="fa99dd2c-e871-46f6-ab6f-3bdac4e67b56" providerId="ADAL" clId="{67323D82-7A61-4AC2-B81D-0617EDBBFCA1}" dt="2024-08-16T15:39:20.280" v="7549" actId="26606"/>
          <ac:spMkLst>
            <pc:docMk/>
            <pc:sldMk cId="0" sldId="311"/>
            <ac:spMk id="52302" creationId="{765800AC-C3B9-498E-87BC-29FAE4C76B21}"/>
          </ac:spMkLst>
        </pc:spChg>
        <pc:spChg chg="add del">
          <ac:chgData name="Spilsbury, Nancy" userId="fa99dd2c-e871-46f6-ab6f-3bdac4e67b56" providerId="ADAL" clId="{67323D82-7A61-4AC2-B81D-0617EDBBFCA1}" dt="2024-08-16T15:39:20.280" v="7549" actId="26606"/>
          <ac:spMkLst>
            <pc:docMk/>
            <pc:sldMk cId="0" sldId="311"/>
            <ac:spMk id="52303" creationId="{1F9D6ACB-2FF4-49F9-978A-E0D5327FC635}"/>
          </ac:spMkLst>
        </pc:spChg>
        <pc:spChg chg="add del">
          <ac:chgData name="Spilsbury, Nancy" userId="fa99dd2c-e871-46f6-ab6f-3bdac4e67b56" providerId="ADAL" clId="{67323D82-7A61-4AC2-B81D-0617EDBBFCA1}" dt="2024-08-16T15:39:20.280" v="7549" actId="26606"/>
          <ac:spMkLst>
            <pc:docMk/>
            <pc:sldMk cId="0" sldId="311"/>
            <ac:spMk id="52304" creationId="{142BFA2A-77A0-4F60-A32A-685681C84889}"/>
          </ac:spMkLst>
        </pc:spChg>
        <pc:spChg chg="add del">
          <ac:chgData name="Spilsbury, Nancy" userId="fa99dd2c-e871-46f6-ab6f-3bdac4e67b56" providerId="ADAL" clId="{67323D82-7A61-4AC2-B81D-0617EDBBFCA1}" dt="2024-08-16T15:39:20.259" v="7548" actId="26606"/>
          <ac:spMkLst>
            <pc:docMk/>
            <pc:sldMk cId="0" sldId="311"/>
            <ac:spMk id="52309" creationId="{86C16C40-7C29-4ACC-B851-7E08E459B596}"/>
          </ac:spMkLst>
        </pc:spChg>
        <pc:spChg chg="add del">
          <ac:chgData name="Spilsbury, Nancy" userId="fa99dd2c-e871-46f6-ab6f-3bdac4e67b56" providerId="ADAL" clId="{67323D82-7A61-4AC2-B81D-0617EDBBFCA1}" dt="2024-08-16T16:12:29.595" v="7656" actId="26606"/>
          <ac:spMkLst>
            <pc:docMk/>
            <pc:sldMk cId="0" sldId="311"/>
            <ac:spMk id="52323" creationId="{765800AC-C3B9-498E-87BC-29FAE4C76B21}"/>
          </ac:spMkLst>
        </pc:spChg>
        <pc:spChg chg="add del">
          <ac:chgData name="Spilsbury, Nancy" userId="fa99dd2c-e871-46f6-ab6f-3bdac4e67b56" providerId="ADAL" clId="{67323D82-7A61-4AC2-B81D-0617EDBBFCA1}" dt="2024-08-16T16:12:29.595" v="7656" actId="26606"/>
          <ac:spMkLst>
            <pc:docMk/>
            <pc:sldMk cId="0" sldId="311"/>
            <ac:spMk id="52324" creationId="{A65AC7D1-EAA9-48F5-B509-60A7F50BF703}"/>
          </ac:spMkLst>
        </pc:spChg>
        <pc:spChg chg="add del">
          <ac:chgData name="Spilsbury, Nancy" userId="fa99dd2c-e871-46f6-ab6f-3bdac4e67b56" providerId="ADAL" clId="{67323D82-7A61-4AC2-B81D-0617EDBBFCA1}" dt="2024-08-16T16:12:29.595" v="7656" actId="26606"/>
          <ac:spMkLst>
            <pc:docMk/>
            <pc:sldMk cId="0" sldId="311"/>
            <ac:spMk id="52325" creationId="{1F9D6ACB-2FF4-49F9-978A-E0D5327FC635}"/>
          </ac:spMkLst>
        </pc:spChg>
        <pc:spChg chg="add del">
          <ac:chgData name="Spilsbury, Nancy" userId="fa99dd2c-e871-46f6-ab6f-3bdac4e67b56" providerId="ADAL" clId="{67323D82-7A61-4AC2-B81D-0617EDBBFCA1}" dt="2024-08-16T16:12:29.595" v="7656" actId="26606"/>
          <ac:spMkLst>
            <pc:docMk/>
            <pc:sldMk cId="0" sldId="311"/>
            <ac:spMk id="52326" creationId="{D6320AF9-619A-4175-865B-5663E1AEF4C5}"/>
          </ac:spMkLst>
        </pc:spChg>
        <pc:spChg chg="add del">
          <ac:chgData name="Spilsbury, Nancy" userId="fa99dd2c-e871-46f6-ab6f-3bdac4e67b56" providerId="ADAL" clId="{67323D82-7A61-4AC2-B81D-0617EDBBFCA1}" dt="2024-08-16T16:12:29.595" v="7656" actId="26606"/>
          <ac:spMkLst>
            <pc:docMk/>
            <pc:sldMk cId="0" sldId="311"/>
            <ac:spMk id="52327" creationId="{142BFA2A-77A0-4F60-A32A-685681C84889}"/>
          </ac:spMkLst>
        </pc:spChg>
        <pc:spChg chg="add del">
          <ac:chgData name="Spilsbury, Nancy" userId="fa99dd2c-e871-46f6-ab6f-3bdac4e67b56" providerId="ADAL" clId="{67323D82-7A61-4AC2-B81D-0617EDBBFCA1}" dt="2024-08-16T16:12:29.595" v="7656" actId="26606"/>
          <ac:spMkLst>
            <pc:docMk/>
            <pc:sldMk cId="0" sldId="311"/>
            <ac:spMk id="52329" creationId="{7E018740-5C2B-4A41-AC1A-7E68D1EC1954}"/>
          </ac:spMkLst>
        </pc:spChg>
        <pc:spChg chg="add del">
          <ac:chgData name="Spilsbury, Nancy" userId="fa99dd2c-e871-46f6-ab6f-3bdac4e67b56" providerId="ADAL" clId="{67323D82-7A61-4AC2-B81D-0617EDBBFCA1}" dt="2024-08-16T16:12:29.595" v="7656" actId="26606"/>
          <ac:spMkLst>
            <pc:docMk/>
            <pc:sldMk cId="0" sldId="311"/>
            <ac:spMk id="52330" creationId="{166F75A4-C475-4941-8EE2-B80A06A2C1BB}"/>
          </ac:spMkLst>
        </pc:spChg>
        <pc:spChg chg="add del">
          <ac:chgData name="Spilsbury, Nancy" userId="fa99dd2c-e871-46f6-ab6f-3bdac4e67b56" providerId="ADAL" clId="{67323D82-7A61-4AC2-B81D-0617EDBBFCA1}" dt="2024-08-16T16:12:29.595" v="7656" actId="26606"/>
          <ac:spMkLst>
            <pc:docMk/>
            <pc:sldMk cId="0" sldId="311"/>
            <ac:spMk id="52331" creationId="{A032553A-72E8-4B0D-8405-FF9771C9AF05}"/>
          </ac:spMkLst>
        </pc:spChg>
        <pc:spChg chg="add del">
          <ac:chgData name="Spilsbury, Nancy" userId="fa99dd2c-e871-46f6-ab6f-3bdac4e67b56" providerId="ADAL" clId="{67323D82-7A61-4AC2-B81D-0617EDBBFCA1}" dt="2024-08-16T16:12:29.576" v="7655" actId="26606"/>
          <ac:spMkLst>
            <pc:docMk/>
            <pc:sldMk cId="0" sldId="311"/>
            <ac:spMk id="52334" creationId="{655AE6B0-AC9E-4167-806F-E9DB135FC46B}"/>
          </ac:spMkLst>
        </pc:spChg>
        <pc:spChg chg="add del">
          <ac:chgData name="Spilsbury, Nancy" userId="fa99dd2c-e871-46f6-ab6f-3bdac4e67b56" providerId="ADAL" clId="{67323D82-7A61-4AC2-B81D-0617EDBBFCA1}" dt="2024-08-16T16:11:48.239" v="7649" actId="26606"/>
          <ac:spMkLst>
            <pc:docMk/>
            <pc:sldMk cId="0" sldId="311"/>
            <ac:spMk id="52336" creationId="{603AE127-802C-459A-A612-DB85B67F0DC0}"/>
          </ac:spMkLst>
        </pc:spChg>
        <pc:spChg chg="add del">
          <ac:chgData name="Spilsbury, Nancy" userId="fa99dd2c-e871-46f6-ab6f-3bdac4e67b56" providerId="ADAL" clId="{67323D82-7A61-4AC2-B81D-0617EDBBFCA1}" dt="2024-08-16T16:11:40.064" v="7647" actId="26606"/>
          <ac:spMkLst>
            <pc:docMk/>
            <pc:sldMk cId="0" sldId="311"/>
            <ac:spMk id="52337" creationId="{655AE6B0-AC9E-4167-806F-E9DB135FC46B}"/>
          </ac:spMkLst>
        </pc:spChg>
        <pc:spChg chg="add del">
          <ac:chgData name="Spilsbury, Nancy" userId="fa99dd2c-e871-46f6-ab6f-3bdac4e67b56" providerId="ADAL" clId="{67323D82-7A61-4AC2-B81D-0617EDBBFCA1}" dt="2024-08-16T16:11:48.239" v="7649" actId="26606"/>
          <ac:spMkLst>
            <pc:docMk/>
            <pc:sldMk cId="0" sldId="311"/>
            <ac:spMk id="52338" creationId="{9323D83D-50D6-4040-A58B-FCEA340F886A}"/>
          </ac:spMkLst>
        </pc:spChg>
        <pc:spChg chg="add mod">
          <ac:chgData name="Spilsbury, Nancy" userId="fa99dd2c-e871-46f6-ab6f-3bdac4e67b56" providerId="ADAL" clId="{67323D82-7A61-4AC2-B81D-0617EDBBFCA1}" dt="2024-08-20T15:05:51.954" v="9773" actId="207"/>
          <ac:spMkLst>
            <pc:docMk/>
            <pc:sldMk cId="0" sldId="311"/>
            <ac:spMk id="52344" creationId="{0A39A2EF-D73B-C774-7530-890686C740AE}"/>
          </ac:spMkLst>
        </pc:spChg>
        <pc:spChg chg="add del">
          <ac:chgData name="Spilsbury, Nancy" userId="fa99dd2c-e871-46f6-ab6f-3bdac4e67b56" providerId="ADAL" clId="{67323D82-7A61-4AC2-B81D-0617EDBBFCA1}" dt="2024-08-16T16:12:17.478" v="7653" actId="26606"/>
          <ac:spMkLst>
            <pc:docMk/>
            <pc:sldMk cId="0" sldId="311"/>
            <ac:spMk id="52349" creationId="{655AE6B0-AC9E-4167-806F-E9DB135FC46B}"/>
          </ac:spMkLst>
        </pc:spChg>
        <pc:spChg chg="add del">
          <ac:chgData name="Spilsbury, Nancy" userId="fa99dd2c-e871-46f6-ab6f-3bdac4e67b56" providerId="ADAL" clId="{67323D82-7A61-4AC2-B81D-0617EDBBFCA1}" dt="2024-08-16T16:11:40.064" v="7647" actId="26606"/>
          <ac:spMkLst>
            <pc:docMk/>
            <pc:sldMk cId="0" sldId="311"/>
            <ac:spMk id="52350" creationId="{87BD1F4E-A66D-4C06-86DA-8D56CA7A3B41}"/>
          </ac:spMkLst>
        </pc:spChg>
        <pc:spChg chg="add del">
          <ac:chgData name="Spilsbury, Nancy" userId="fa99dd2c-e871-46f6-ab6f-3bdac4e67b56" providerId="ADAL" clId="{67323D82-7A61-4AC2-B81D-0617EDBBFCA1}" dt="2024-08-16T21:10:36.396" v="8348" actId="26606"/>
          <ac:spMkLst>
            <pc:docMk/>
            <pc:sldMk cId="0" sldId="311"/>
            <ac:spMk id="52353" creationId="{3F088236-D655-4F88-B238-E16762358025}"/>
          </ac:spMkLst>
        </pc:spChg>
        <pc:spChg chg="add del">
          <ac:chgData name="Spilsbury, Nancy" userId="fa99dd2c-e871-46f6-ab6f-3bdac4e67b56" providerId="ADAL" clId="{67323D82-7A61-4AC2-B81D-0617EDBBFCA1}" dt="2024-08-16T21:10:36.396" v="8348" actId="26606"/>
          <ac:spMkLst>
            <pc:docMk/>
            <pc:sldMk cId="0" sldId="311"/>
            <ac:spMk id="52355" creationId="{3DAC0C92-199E-475C-9390-119A9B027276}"/>
          </ac:spMkLst>
        </pc:spChg>
        <pc:spChg chg="add del">
          <ac:chgData name="Spilsbury, Nancy" userId="fa99dd2c-e871-46f6-ab6f-3bdac4e67b56" providerId="ADAL" clId="{67323D82-7A61-4AC2-B81D-0617EDBBFCA1}" dt="2024-08-16T21:10:36.396" v="8348" actId="26606"/>
          <ac:spMkLst>
            <pc:docMk/>
            <pc:sldMk cId="0" sldId="311"/>
            <ac:spMk id="52357" creationId="{C4CFB339-0ED8-4FE2-9EF1-6D1375B8499B}"/>
          </ac:spMkLst>
        </pc:spChg>
        <pc:spChg chg="add del">
          <ac:chgData name="Spilsbury, Nancy" userId="fa99dd2c-e871-46f6-ab6f-3bdac4e67b56" providerId="ADAL" clId="{67323D82-7A61-4AC2-B81D-0617EDBBFCA1}" dt="2024-08-16T21:10:36.396" v="8348" actId="26606"/>
          <ac:spMkLst>
            <pc:docMk/>
            <pc:sldMk cId="0" sldId="311"/>
            <ac:spMk id="52359" creationId="{31896C80-2069-4431-9C19-83B913734490}"/>
          </ac:spMkLst>
        </pc:spChg>
        <pc:spChg chg="add del">
          <ac:chgData name="Spilsbury, Nancy" userId="fa99dd2c-e871-46f6-ab6f-3bdac4e67b56" providerId="ADAL" clId="{67323D82-7A61-4AC2-B81D-0617EDBBFCA1}" dt="2024-08-16T21:10:36.396" v="8348" actId="26606"/>
          <ac:spMkLst>
            <pc:docMk/>
            <pc:sldMk cId="0" sldId="311"/>
            <ac:spMk id="52361" creationId="{BF120A21-0841-4823-B0C4-28AEBCEF9B78}"/>
          </ac:spMkLst>
        </pc:spChg>
        <pc:spChg chg="add del">
          <ac:chgData name="Spilsbury, Nancy" userId="fa99dd2c-e871-46f6-ab6f-3bdac4e67b56" providerId="ADAL" clId="{67323D82-7A61-4AC2-B81D-0617EDBBFCA1}" dt="2024-08-16T21:10:36.396" v="8348" actId="26606"/>
          <ac:spMkLst>
            <pc:docMk/>
            <pc:sldMk cId="0" sldId="311"/>
            <ac:spMk id="52363" creationId="{DBB05BAE-BBD3-4289-899F-A6851503C6B0}"/>
          </ac:spMkLst>
        </pc:spChg>
        <pc:spChg chg="add del">
          <ac:chgData name="Spilsbury, Nancy" userId="fa99dd2c-e871-46f6-ab6f-3bdac4e67b56" providerId="ADAL" clId="{67323D82-7A61-4AC2-B81D-0617EDBBFCA1}" dt="2024-08-16T21:10:36.396" v="8348" actId="26606"/>
          <ac:spMkLst>
            <pc:docMk/>
            <pc:sldMk cId="0" sldId="311"/>
            <ac:spMk id="52365" creationId="{9874D11C-36F5-4BBE-A490-019A54E953B0}"/>
          </ac:spMkLst>
        </pc:spChg>
        <pc:grpChg chg="add del">
          <ac:chgData name="Spilsbury, Nancy" userId="fa99dd2c-e871-46f6-ab6f-3bdac4e67b56" providerId="ADAL" clId="{67323D82-7A61-4AC2-B81D-0617EDBBFCA1}" dt="2024-08-16T15:39:20.259" v="7548" actId="26606"/>
          <ac:grpSpMkLst>
            <pc:docMk/>
            <pc:sldMk cId="0" sldId="311"/>
            <ac:grpSpMk id="52311" creationId="{CDD733AE-DD5E-4C77-8BCD-72BF12A06BB1}"/>
          </ac:grpSpMkLst>
        </pc:grpChg>
        <pc:grpChg chg="add del">
          <ac:chgData name="Spilsbury, Nancy" userId="fa99dd2c-e871-46f6-ab6f-3bdac4e67b56" providerId="ADAL" clId="{67323D82-7A61-4AC2-B81D-0617EDBBFCA1}" dt="2024-08-16T16:12:29.576" v="7655" actId="26606"/>
          <ac:grpSpMkLst>
            <pc:docMk/>
            <pc:sldMk cId="0" sldId="311"/>
            <ac:grpSpMk id="52335" creationId="{3523416A-383B-4FDC-B4C9-D8EDDFE9C043}"/>
          </ac:grpSpMkLst>
        </pc:grpChg>
        <pc:grpChg chg="add del">
          <ac:chgData name="Spilsbury, Nancy" userId="fa99dd2c-e871-46f6-ab6f-3bdac4e67b56" providerId="ADAL" clId="{67323D82-7A61-4AC2-B81D-0617EDBBFCA1}" dt="2024-08-16T16:11:40.064" v="7647" actId="26606"/>
          <ac:grpSpMkLst>
            <pc:docMk/>
            <pc:sldMk cId="0" sldId="311"/>
            <ac:grpSpMk id="52339" creationId="{3523416A-383B-4FDC-B4C9-D8EDDFE9C043}"/>
          </ac:grpSpMkLst>
        </pc:grpChg>
        <pc:grpChg chg="add del">
          <ac:chgData name="Spilsbury, Nancy" userId="fa99dd2c-e871-46f6-ab6f-3bdac4e67b56" providerId="ADAL" clId="{67323D82-7A61-4AC2-B81D-0617EDBBFCA1}" dt="2024-08-16T16:12:17.478" v="7653" actId="26606"/>
          <ac:grpSpMkLst>
            <pc:docMk/>
            <pc:sldMk cId="0" sldId="311"/>
            <ac:grpSpMk id="52351" creationId="{3523416A-383B-4FDC-B4C9-D8EDDFE9C043}"/>
          </ac:grpSpMkLst>
        </pc:grpChg>
        <pc:graphicFrameChg chg="add del modGraphic">
          <ac:chgData name="Spilsbury, Nancy" userId="fa99dd2c-e871-46f6-ab6f-3bdac4e67b56" providerId="ADAL" clId="{67323D82-7A61-4AC2-B81D-0617EDBBFCA1}" dt="2024-08-16T16:12:17.478" v="7653" actId="26606"/>
          <ac:graphicFrameMkLst>
            <pc:docMk/>
            <pc:sldMk cId="0" sldId="311"/>
            <ac:graphicFrameMk id="24582" creationId="{B760F3DB-FB9E-6683-4065-E73165BB9C95}"/>
          </ac:graphicFrameMkLst>
        </pc:graphicFrameChg>
        <pc:graphicFrameChg chg="add del">
          <ac:chgData name="Spilsbury, Nancy" userId="fa99dd2c-e871-46f6-ab6f-3bdac4e67b56" providerId="ADAL" clId="{67323D82-7A61-4AC2-B81D-0617EDBBFCA1}" dt="2024-08-16T16:12:29.576" v="7655" actId="26606"/>
          <ac:graphicFrameMkLst>
            <pc:docMk/>
            <pc:sldMk cId="0" sldId="311"/>
            <ac:graphicFrameMk id="24591" creationId="{04AA1EAE-B15E-097D-6464-F3266D754974}"/>
          </ac:graphicFrameMkLst>
        </pc:graphicFrameChg>
        <pc:graphicFrameChg chg="add del">
          <ac:chgData name="Spilsbury, Nancy" userId="fa99dd2c-e871-46f6-ab6f-3bdac4e67b56" providerId="ADAL" clId="{67323D82-7A61-4AC2-B81D-0617EDBBFCA1}" dt="2024-08-16T16:11:40.064" v="7647" actId="26606"/>
          <ac:graphicFrameMkLst>
            <pc:docMk/>
            <pc:sldMk cId="0" sldId="311"/>
            <ac:graphicFrameMk id="52333" creationId="{B760F3DB-FB9E-6683-4065-E73165BB9C95}"/>
          </ac:graphicFrameMkLst>
        </pc:graphicFrameChg>
        <pc:picChg chg="mod ord">
          <ac:chgData name="Spilsbury, Nancy" userId="fa99dd2c-e871-46f6-ab6f-3bdac4e67b56" providerId="ADAL" clId="{67323D82-7A61-4AC2-B81D-0617EDBBFCA1}" dt="2024-08-16T21:10:36.396" v="8348" actId="26606"/>
          <ac:picMkLst>
            <pc:docMk/>
            <pc:sldMk cId="0" sldId="311"/>
            <ac:picMk id="52228" creationId="{74306D8D-D444-72B0-3536-04104BE02118}"/>
          </ac:picMkLst>
        </pc:picChg>
        <pc:cxnChg chg="add del">
          <ac:chgData name="Spilsbury, Nancy" userId="fa99dd2c-e871-46f6-ab6f-3bdac4e67b56" providerId="ADAL" clId="{67323D82-7A61-4AC2-B81D-0617EDBBFCA1}" dt="2024-08-16T15:38:01.866" v="7536" actId="26606"/>
          <ac:cxnSpMkLst>
            <pc:docMk/>
            <pc:sldMk cId="0" sldId="311"/>
            <ac:cxnSpMk id="52234" creationId="{7D1CBE93-B17D-4509-843C-82287C38032A}"/>
          </ac:cxnSpMkLst>
        </pc:cxnChg>
        <pc:cxnChg chg="add del">
          <ac:chgData name="Spilsbury, Nancy" userId="fa99dd2c-e871-46f6-ab6f-3bdac4e67b56" providerId="ADAL" clId="{67323D82-7A61-4AC2-B81D-0617EDBBFCA1}" dt="2024-08-16T15:38:01.866" v="7536" actId="26606"/>
          <ac:cxnSpMkLst>
            <pc:docMk/>
            <pc:sldMk cId="0" sldId="311"/>
            <ac:cxnSpMk id="52236" creationId="{AE6277B4-6A43-48AB-89B2-3442221619CC}"/>
          </ac:cxnSpMkLst>
        </pc:cxnChg>
        <pc:cxnChg chg="add del">
          <ac:chgData name="Spilsbury, Nancy" userId="fa99dd2c-e871-46f6-ab6f-3bdac4e67b56" providerId="ADAL" clId="{67323D82-7A61-4AC2-B81D-0617EDBBFCA1}" dt="2024-08-16T15:37:37.201" v="7530" actId="26606"/>
          <ac:cxnSpMkLst>
            <pc:docMk/>
            <pc:sldMk cId="0" sldId="311"/>
            <ac:cxnSpMk id="52237" creationId="{1A1FE6BB-DFB2-4080-9B5E-076EF5DDE67B}"/>
          </ac:cxnSpMkLst>
        </pc:cxnChg>
        <pc:cxnChg chg="add del">
          <ac:chgData name="Spilsbury, Nancy" userId="fa99dd2c-e871-46f6-ab6f-3bdac4e67b56" providerId="ADAL" clId="{67323D82-7A61-4AC2-B81D-0617EDBBFCA1}" dt="2024-08-16T15:37:48.371" v="7534" actId="26606"/>
          <ac:cxnSpMkLst>
            <pc:docMk/>
            <pc:sldMk cId="0" sldId="311"/>
            <ac:cxnSpMk id="52248" creationId="{7D1CBE93-B17D-4509-843C-82287C38032A}"/>
          </ac:cxnSpMkLst>
        </pc:cxnChg>
        <pc:cxnChg chg="add del">
          <ac:chgData name="Spilsbury, Nancy" userId="fa99dd2c-e871-46f6-ab6f-3bdac4e67b56" providerId="ADAL" clId="{67323D82-7A61-4AC2-B81D-0617EDBBFCA1}" dt="2024-08-16T15:37:48.371" v="7534" actId="26606"/>
          <ac:cxnSpMkLst>
            <pc:docMk/>
            <pc:sldMk cId="0" sldId="311"/>
            <ac:cxnSpMk id="52249" creationId="{AE6277B4-6A43-48AB-89B2-3442221619CC}"/>
          </ac:cxnSpMkLst>
        </pc:cxnChg>
        <pc:cxnChg chg="add del">
          <ac:chgData name="Spilsbury, Nancy" userId="fa99dd2c-e871-46f6-ab6f-3bdac4e67b56" providerId="ADAL" clId="{67323D82-7A61-4AC2-B81D-0617EDBBFCA1}" dt="2024-08-16T15:38:04.179" v="7538" actId="26606"/>
          <ac:cxnSpMkLst>
            <pc:docMk/>
            <pc:sldMk cId="0" sldId="311"/>
            <ac:cxnSpMk id="52251" creationId="{1A1FE6BB-DFB2-4080-9B5E-076EF5DDE67B}"/>
          </ac:cxnSpMkLst>
        </pc:cxnChg>
        <pc:cxnChg chg="add del">
          <ac:chgData name="Spilsbury, Nancy" userId="fa99dd2c-e871-46f6-ab6f-3bdac4e67b56" providerId="ADAL" clId="{67323D82-7A61-4AC2-B81D-0617EDBBFCA1}" dt="2024-08-16T15:38:50.450" v="7546" actId="26606"/>
          <ac:cxnSpMkLst>
            <pc:docMk/>
            <pc:sldMk cId="0" sldId="311"/>
            <ac:cxnSpMk id="52260" creationId="{063B6EC6-D752-4EE7-908B-F8F19E8C7FEA}"/>
          </ac:cxnSpMkLst>
        </pc:cxnChg>
        <pc:cxnChg chg="add del">
          <ac:chgData name="Spilsbury, Nancy" userId="fa99dd2c-e871-46f6-ab6f-3bdac4e67b56" providerId="ADAL" clId="{67323D82-7A61-4AC2-B81D-0617EDBBFCA1}" dt="2024-08-16T15:38:50.450" v="7546" actId="26606"/>
          <ac:cxnSpMkLst>
            <pc:docMk/>
            <pc:sldMk cId="0" sldId="311"/>
            <ac:cxnSpMk id="52261" creationId="{EFECD4E8-AD3E-4228-82A2-9461958EA94D}"/>
          </ac:cxnSpMkLst>
        </pc:cxnChg>
        <pc:cxnChg chg="add del">
          <ac:chgData name="Spilsbury, Nancy" userId="fa99dd2c-e871-46f6-ab6f-3bdac4e67b56" providerId="ADAL" clId="{67323D82-7A61-4AC2-B81D-0617EDBBFCA1}" dt="2024-08-16T15:38:23.754" v="7543" actId="26606"/>
          <ac:cxnSpMkLst>
            <pc:docMk/>
            <pc:sldMk cId="0" sldId="311"/>
            <ac:cxnSpMk id="52276" creationId="{1A901C3D-CFAE-460D-BD0E-7D22164D7DFB}"/>
          </ac:cxnSpMkLst>
        </pc:cxnChg>
        <pc:cxnChg chg="add del">
          <ac:chgData name="Spilsbury, Nancy" userId="fa99dd2c-e871-46f6-ab6f-3bdac4e67b56" providerId="ADAL" clId="{67323D82-7A61-4AC2-B81D-0617EDBBFCA1}" dt="2024-08-16T15:38:23.754" v="7543" actId="26606"/>
          <ac:cxnSpMkLst>
            <pc:docMk/>
            <pc:sldMk cId="0" sldId="311"/>
            <ac:cxnSpMk id="52278" creationId="{837C0EA9-1437-4437-9D20-2BBDA1AA9FF8}"/>
          </ac:cxnSpMkLst>
        </pc:cxnChg>
        <pc:cxnChg chg="add del">
          <ac:chgData name="Spilsbury, Nancy" userId="fa99dd2c-e871-46f6-ab6f-3bdac4e67b56" providerId="ADAL" clId="{67323D82-7A61-4AC2-B81D-0617EDBBFCA1}" dt="2024-08-16T15:38:50.430" v="7545" actId="26606"/>
          <ac:cxnSpMkLst>
            <pc:docMk/>
            <pc:sldMk cId="0" sldId="311"/>
            <ac:cxnSpMk id="52293" creationId="{0B5F7E3B-C5F1-40E0-A491-558BAFBC1127}"/>
          </ac:cxnSpMkLst>
        </pc:cxnChg>
        <pc:cxnChg chg="add del">
          <ac:chgData name="Spilsbury, Nancy" userId="fa99dd2c-e871-46f6-ab6f-3bdac4e67b56" providerId="ADAL" clId="{67323D82-7A61-4AC2-B81D-0617EDBBFCA1}" dt="2024-08-16T15:39:20.280" v="7549" actId="26606"/>
          <ac:cxnSpMkLst>
            <pc:docMk/>
            <pc:sldMk cId="0" sldId="311"/>
            <ac:cxnSpMk id="52297" creationId="{063B6EC6-D752-4EE7-908B-F8F19E8C7FEA}"/>
          </ac:cxnSpMkLst>
        </pc:cxnChg>
        <pc:cxnChg chg="add del">
          <ac:chgData name="Spilsbury, Nancy" userId="fa99dd2c-e871-46f6-ab6f-3bdac4e67b56" providerId="ADAL" clId="{67323D82-7A61-4AC2-B81D-0617EDBBFCA1}" dt="2024-08-16T15:39:20.280" v="7549" actId="26606"/>
          <ac:cxnSpMkLst>
            <pc:docMk/>
            <pc:sldMk cId="0" sldId="311"/>
            <ac:cxnSpMk id="52298" creationId="{EFECD4E8-AD3E-4228-82A2-9461958EA94D}"/>
          </ac:cxnSpMkLst>
        </pc:cxnChg>
        <pc:cxnChg chg="add del">
          <ac:chgData name="Spilsbury, Nancy" userId="fa99dd2c-e871-46f6-ab6f-3bdac4e67b56" providerId="ADAL" clId="{67323D82-7A61-4AC2-B81D-0617EDBBFCA1}" dt="2024-08-16T16:12:29.595" v="7656" actId="26606"/>
          <ac:cxnSpMkLst>
            <pc:docMk/>
            <pc:sldMk cId="0" sldId="311"/>
            <ac:cxnSpMk id="52313" creationId="{063B6EC6-D752-4EE7-908B-F8F19E8C7FEA}"/>
          </ac:cxnSpMkLst>
        </pc:cxnChg>
        <pc:cxnChg chg="add del">
          <ac:chgData name="Spilsbury, Nancy" userId="fa99dd2c-e871-46f6-ab6f-3bdac4e67b56" providerId="ADAL" clId="{67323D82-7A61-4AC2-B81D-0617EDBBFCA1}" dt="2024-08-16T16:12:29.595" v="7656" actId="26606"/>
          <ac:cxnSpMkLst>
            <pc:docMk/>
            <pc:sldMk cId="0" sldId="311"/>
            <ac:cxnSpMk id="52328" creationId="{EFECD4E8-AD3E-4228-82A2-9461958EA94D}"/>
          </ac:cxnSpMkLst>
        </pc:cxnChg>
        <pc:cxnChg chg="add del">
          <ac:chgData name="Spilsbury, Nancy" userId="fa99dd2c-e871-46f6-ab6f-3bdac4e67b56" providerId="ADAL" clId="{67323D82-7A61-4AC2-B81D-0617EDBBFCA1}" dt="2024-08-16T16:11:48.239" v="7649" actId="26606"/>
          <ac:cxnSpMkLst>
            <pc:docMk/>
            <pc:sldMk cId="0" sldId="311"/>
            <ac:cxnSpMk id="52340" creationId="{1A1FE6BB-DFB2-4080-9B5E-076EF5DDE67B}"/>
          </ac:cxnSpMkLst>
        </pc:cxnChg>
        <pc:cxnChg chg="add del">
          <ac:chgData name="Spilsbury, Nancy" userId="fa99dd2c-e871-46f6-ab6f-3bdac4e67b56" providerId="ADAL" clId="{67323D82-7A61-4AC2-B81D-0617EDBBFCA1}" dt="2024-08-16T21:10:36.396" v="8348" actId="26606"/>
          <ac:cxnSpMkLst>
            <pc:docMk/>
            <pc:sldMk cId="0" sldId="311"/>
            <ac:cxnSpMk id="52343" creationId="{0B5F7E3B-C5F1-40E0-A491-558BAFBC1127}"/>
          </ac:cxnSpMkLst>
        </pc:cxnChg>
        <pc:cxnChg chg="add del">
          <ac:chgData name="Spilsbury, Nancy" userId="fa99dd2c-e871-46f6-ab6f-3bdac4e67b56" providerId="ADAL" clId="{67323D82-7A61-4AC2-B81D-0617EDBBFCA1}" dt="2024-08-16T21:10:36.396" v="8348" actId="26606"/>
          <ac:cxnSpMkLst>
            <pc:docMk/>
            <pc:sldMk cId="0" sldId="311"/>
            <ac:cxnSpMk id="52346" creationId="{64FA5DFF-7FE6-4855-84E6-DFA78EE978BD}"/>
          </ac:cxnSpMkLst>
        </pc:cxnChg>
        <pc:cxnChg chg="add del">
          <ac:chgData name="Spilsbury, Nancy" userId="fa99dd2c-e871-46f6-ab6f-3bdac4e67b56" providerId="ADAL" clId="{67323D82-7A61-4AC2-B81D-0617EDBBFCA1}" dt="2024-08-16T21:10:36.396" v="8348" actId="26606"/>
          <ac:cxnSpMkLst>
            <pc:docMk/>
            <pc:sldMk cId="0" sldId="311"/>
            <ac:cxnSpMk id="52347" creationId="{2AFD8CBA-54A3-4363-991B-B9C631BBFA74}"/>
          </ac:cxnSpMkLst>
        </pc:cxnChg>
      </pc:sldChg>
      <pc:sldChg chg="modSp mod ord">
        <pc:chgData name="Spilsbury, Nancy" userId="fa99dd2c-e871-46f6-ab6f-3bdac4e67b56" providerId="ADAL" clId="{67323D82-7A61-4AC2-B81D-0617EDBBFCA1}" dt="2024-08-16T15:20:05.102" v="7455" actId="27636"/>
        <pc:sldMkLst>
          <pc:docMk/>
          <pc:sldMk cId="0" sldId="313"/>
        </pc:sldMkLst>
        <pc:spChg chg="mod">
          <ac:chgData name="Spilsbury, Nancy" userId="fa99dd2c-e871-46f6-ab6f-3bdac4e67b56" providerId="ADAL" clId="{67323D82-7A61-4AC2-B81D-0617EDBBFCA1}" dt="2024-08-16T15:20:05.102" v="7455" actId="27636"/>
          <ac:spMkLst>
            <pc:docMk/>
            <pc:sldMk cId="0" sldId="313"/>
            <ac:spMk id="19459" creationId="{ADB5CA64-9A14-972D-98F6-06179920EDCC}"/>
          </ac:spMkLst>
        </pc:spChg>
        <pc:spChg chg="mod">
          <ac:chgData name="Spilsbury, Nancy" userId="fa99dd2c-e871-46f6-ab6f-3bdac4e67b56" providerId="ADAL" clId="{67323D82-7A61-4AC2-B81D-0617EDBBFCA1}" dt="2024-08-14T22:00:45.269" v="5668" actId="14100"/>
          <ac:spMkLst>
            <pc:docMk/>
            <pc:sldMk cId="0" sldId="313"/>
            <ac:spMk id="158722" creationId="{DDC6CFE3-2ED0-D6F0-5BEF-DB3C1D9EB555}"/>
          </ac:spMkLst>
        </pc:spChg>
      </pc:sldChg>
      <pc:sldChg chg="addSp delSp modSp mod ord">
        <pc:chgData name="Spilsbury, Nancy" userId="fa99dd2c-e871-46f6-ab6f-3bdac4e67b56" providerId="ADAL" clId="{67323D82-7A61-4AC2-B81D-0617EDBBFCA1}" dt="2024-08-19T19:48:14.058" v="9362" actId="122"/>
        <pc:sldMkLst>
          <pc:docMk/>
          <pc:sldMk cId="0" sldId="314"/>
        </pc:sldMkLst>
        <pc:spChg chg="add del mod">
          <ac:chgData name="Spilsbury, Nancy" userId="fa99dd2c-e871-46f6-ab6f-3bdac4e67b56" providerId="ADAL" clId="{67323D82-7A61-4AC2-B81D-0617EDBBFCA1}" dt="2024-08-15T21:37:48.121" v="6710"/>
          <ac:spMkLst>
            <pc:docMk/>
            <pc:sldMk cId="0" sldId="314"/>
            <ac:spMk id="2" creationId="{8773D73A-2540-0181-7610-C730931DC177}"/>
          </ac:spMkLst>
        </pc:spChg>
        <pc:spChg chg="add del mod">
          <ac:chgData name="Spilsbury, Nancy" userId="fa99dd2c-e871-46f6-ab6f-3bdac4e67b56" providerId="ADAL" clId="{67323D82-7A61-4AC2-B81D-0617EDBBFCA1}" dt="2024-08-15T21:37:48.121" v="6712"/>
          <ac:spMkLst>
            <pc:docMk/>
            <pc:sldMk cId="0" sldId="314"/>
            <ac:spMk id="3" creationId="{CE69925A-7D96-374F-94F8-971DA76B8191}"/>
          </ac:spMkLst>
        </pc:spChg>
        <pc:spChg chg="add mod">
          <ac:chgData name="Spilsbury, Nancy" userId="fa99dd2c-e871-46f6-ab6f-3bdac4e67b56" providerId="ADAL" clId="{67323D82-7A61-4AC2-B81D-0617EDBBFCA1}" dt="2024-08-19T19:47:49.138" v="9358" actId="1076"/>
          <ac:spMkLst>
            <pc:docMk/>
            <pc:sldMk cId="0" sldId="314"/>
            <ac:spMk id="4" creationId="{1E786E0B-C9BB-E87B-0500-BC8064013941}"/>
          </ac:spMkLst>
        </pc:spChg>
        <pc:spChg chg="add del ord">
          <ac:chgData name="Spilsbury, Nancy" userId="fa99dd2c-e871-46f6-ab6f-3bdac4e67b56" providerId="ADAL" clId="{67323D82-7A61-4AC2-B81D-0617EDBBFCA1}" dt="2024-08-15T21:40:51.522" v="6738" actId="11529"/>
          <ac:spMkLst>
            <pc:docMk/>
            <pc:sldMk cId="0" sldId="314"/>
            <ac:spMk id="5" creationId="{6C9976AD-368C-016C-CCBA-96F6931AFF28}"/>
          </ac:spMkLst>
        </pc:spChg>
        <pc:spChg chg="add del mod ord">
          <ac:chgData name="Spilsbury, Nancy" userId="fa99dd2c-e871-46f6-ab6f-3bdac4e67b56" providerId="ADAL" clId="{67323D82-7A61-4AC2-B81D-0617EDBBFCA1}" dt="2024-08-15T21:53:10.856" v="6748" actId="11529"/>
          <ac:spMkLst>
            <pc:docMk/>
            <pc:sldMk cId="0" sldId="314"/>
            <ac:spMk id="6" creationId="{98BAB787-29B3-EBC2-9E87-4FF0384AE6BE}"/>
          </ac:spMkLst>
        </pc:spChg>
        <pc:spChg chg="mod">
          <ac:chgData name="Spilsbury, Nancy" userId="fa99dd2c-e871-46f6-ab6f-3bdac4e67b56" providerId="ADAL" clId="{67323D82-7A61-4AC2-B81D-0617EDBBFCA1}" dt="2024-08-19T19:48:14.058" v="9362" actId="122"/>
          <ac:spMkLst>
            <pc:docMk/>
            <pc:sldMk cId="0" sldId="314"/>
            <ac:spMk id="39938" creationId="{17D25619-D280-1322-6033-6202E21CD8D3}"/>
          </ac:spMkLst>
        </pc:spChg>
        <pc:spChg chg="mod">
          <ac:chgData name="Spilsbury, Nancy" userId="fa99dd2c-e871-46f6-ab6f-3bdac4e67b56" providerId="ADAL" clId="{67323D82-7A61-4AC2-B81D-0617EDBBFCA1}" dt="2024-08-19T19:47:16.126" v="9355" actId="255"/>
          <ac:spMkLst>
            <pc:docMk/>
            <pc:sldMk cId="0" sldId="314"/>
            <ac:spMk id="39939" creationId="{C95DEFB8-208A-C769-BB57-EDD2F634C2A1}"/>
          </ac:spMkLst>
        </pc:spChg>
        <pc:spChg chg="mod">
          <ac:chgData name="Spilsbury, Nancy" userId="fa99dd2c-e871-46f6-ab6f-3bdac4e67b56" providerId="ADAL" clId="{67323D82-7A61-4AC2-B81D-0617EDBBFCA1}" dt="2024-08-19T19:47:59.292" v="9361" actId="12"/>
          <ac:spMkLst>
            <pc:docMk/>
            <pc:sldMk cId="0" sldId="314"/>
            <ac:spMk id="58372" creationId="{D78AA04F-F028-BB4E-1346-96DD27E75843}"/>
          </ac:spMkLst>
        </pc:spChg>
      </pc:sldChg>
      <pc:sldChg chg="modSp mod">
        <pc:chgData name="Spilsbury, Nancy" userId="fa99dd2c-e871-46f6-ab6f-3bdac4e67b56" providerId="ADAL" clId="{67323D82-7A61-4AC2-B81D-0617EDBBFCA1}" dt="2024-08-19T19:53:02.742" v="9399" actId="14100"/>
        <pc:sldMkLst>
          <pc:docMk/>
          <pc:sldMk cId="0" sldId="315"/>
        </pc:sldMkLst>
        <pc:spChg chg="mod">
          <ac:chgData name="Spilsbury, Nancy" userId="fa99dd2c-e871-46f6-ab6f-3bdac4e67b56" providerId="ADAL" clId="{67323D82-7A61-4AC2-B81D-0617EDBBFCA1}" dt="2024-08-19T19:52:28.174" v="9388" actId="122"/>
          <ac:spMkLst>
            <pc:docMk/>
            <pc:sldMk cId="0" sldId="315"/>
            <ac:spMk id="48130" creationId="{546511CA-935B-A99A-08A7-617CEFFF1F3F}"/>
          </ac:spMkLst>
        </pc:spChg>
        <pc:spChg chg="mod">
          <ac:chgData name="Spilsbury, Nancy" userId="fa99dd2c-e871-46f6-ab6f-3bdac4e67b56" providerId="ADAL" clId="{67323D82-7A61-4AC2-B81D-0617EDBBFCA1}" dt="2024-08-19T19:53:02.742" v="9399" actId="14100"/>
          <ac:spMkLst>
            <pc:docMk/>
            <pc:sldMk cId="0" sldId="315"/>
            <ac:spMk id="160771" creationId="{E292D105-2AFF-FCA5-587C-3A26451C72EF}"/>
          </ac:spMkLst>
        </pc:spChg>
        <pc:picChg chg="mod">
          <ac:chgData name="Spilsbury, Nancy" userId="fa99dd2c-e871-46f6-ab6f-3bdac4e67b56" providerId="ADAL" clId="{67323D82-7A61-4AC2-B81D-0617EDBBFCA1}" dt="2024-08-16T17:57:57.067" v="7962" actId="1076"/>
          <ac:picMkLst>
            <pc:docMk/>
            <pc:sldMk cId="0" sldId="315"/>
            <ac:picMk id="62468" creationId="{E1780FA2-16A0-9078-3A92-1745EFE7D443}"/>
          </ac:picMkLst>
        </pc:picChg>
      </pc:sldChg>
      <pc:sldChg chg="modSp mod">
        <pc:chgData name="Spilsbury, Nancy" userId="fa99dd2c-e871-46f6-ab6f-3bdac4e67b56" providerId="ADAL" clId="{67323D82-7A61-4AC2-B81D-0617EDBBFCA1}" dt="2024-08-19T19:59:02.962" v="9424" actId="255"/>
        <pc:sldMkLst>
          <pc:docMk/>
          <pc:sldMk cId="0" sldId="318"/>
        </pc:sldMkLst>
        <pc:spChg chg="mod">
          <ac:chgData name="Spilsbury, Nancy" userId="fa99dd2c-e871-46f6-ab6f-3bdac4e67b56" providerId="ADAL" clId="{67323D82-7A61-4AC2-B81D-0617EDBBFCA1}" dt="2024-08-16T15:19:18.150" v="7432" actId="27636"/>
          <ac:spMkLst>
            <pc:docMk/>
            <pc:sldMk cId="0" sldId="318"/>
            <ac:spMk id="52226" creationId="{B243510F-D377-8BAA-6168-96910D200F06}"/>
          </ac:spMkLst>
        </pc:spChg>
        <pc:spChg chg="mod">
          <ac:chgData name="Spilsbury, Nancy" userId="fa99dd2c-e871-46f6-ab6f-3bdac4e67b56" providerId="ADAL" clId="{67323D82-7A61-4AC2-B81D-0617EDBBFCA1}" dt="2024-08-19T19:59:02.962" v="9424" actId="255"/>
          <ac:spMkLst>
            <pc:docMk/>
            <pc:sldMk cId="0" sldId="318"/>
            <ac:spMk id="164867" creationId="{BBE2BA2A-2E86-7F5E-56CE-D251820EB05D}"/>
          </ac:spMkLst>
        </pc:spChg>
      </pc:sldChg>
      <pc:sldChg chg="modSp mod">
        <pc:chgData name="Spilsbury, Nancy" userId="fa99dd2c-e871-46f6-ab6f-3bdac4e67b56" providerId="ADAL" clId="{67323D82-7A61-4AC2-B81D-0617EDBBFCA1}" dt="2024-08-19T19:52:11.037" v="9387" actId="255"/>
        <pc:sldMkLst>
          <pc:docMk/>
          <pc:sldMk cId="0" sldId="319"/>
        </pc:sldMkLst>
        <pc:spChg chg="mod">
          <ac:chgData name="Spilsbury, Nancy" userId="fa99dd2c-e871-46f6-ab6f-3bdac4e67b56" providerId="ADAL" clId="{67323D82-7A61-4AC2-B81D-0617EDBBFCA1}" dt="2024-08-19T19:52:11.037" v="9387" actId="255"/>
          <ac:spMkLst>
            <pc:docMk/>
            <pc:sldMk cId="0" sldId="319"/>
            <ac:spMk id="23555" creationId="{3DCC60D2-98AA-3FBF-4403-3D521FEE4309}"/>
          </ac:spMkLst>
        </pc:spChg>
        <pc:spChg chg="mod">
          <ac:chgData name="Spilsbury, Nancy" userId="fa99dd2c-e871-46f6-ab6f-3bdac4e67b56" providerId="ADAL" clId="{67323D82-7A61-4AC2-B81D-0617EDBBFCA1}" dt="2024-08-13T20:23:22.843" v="4009" actId="1076"/>
          <ac:spMkLst>
            <pc:docMk/>
            <pc:sldMk cId="0" sldId="319"/>
            <ac:spMk id="37890" creationId="{9C0C2370-D9BE-4066-0C7B-B7EF1AD661D9}"/>
          </ac:spMkLst>
        </pc:spChg>
        <pc:picChg chg="mod">
          <ac:chgData name="Spilsbury, Nancy" userId="fa99dd2c-e871-46f6-ab6f-3bdac4e67b56" providerId="ADAL" clId="{67323D82-7A61-4AC2-B81D-0617EDBBFCA1}" dt="2024-08-19T19:50:13.520" v="9371" actId="14100"/>
          <ac:picMkLst>
            <pc:docMk/>
            <pc:sldMk cId="0" sldId="319"/>
            <ac:picMk id="56324" creationId="{81EFE1E7-8AB9-81DC-4230-5C2168D42C48}"/>
          </ac:picMkLst>
        </pc:picChg>
      </pc:sldChg>
      <pc:sldChg chg="modSp mod ord">
        <pc:chgData name="Spilsbury, Nancy" userId="fa99dd2c-e871-46f6-ab6f-3bdac4e67b56" providerId="ADAL" clId="{67323D82-7A61-4AC2-B81D-0617EDBBFCA1}" dt="2024-08-16T18:44:58.065" v="8073" actId="255"/>
        <pc:sldMkLst>
          <pc:docMk/>
          <pc:sldMk cId="0" sldId="321"/>
        </pc:sldMkLst>
        <pc:spChg chg="mod">
          <ac:chgData name="Spilsbury, Nancy" userId="fa99dd2c-e871-46f6-ab6f-3bdac4e67b56" providerId="ADAL" clId="{67323D82-7A61-4AC2-B81D-0617EDBBFCA1}" dt="2024-08-16T18:44:58.065" v="8073" actId="255"/>
          <ac:spMkLst>
            <pc:docMk/>
            <pc:sldMk cId="0" sldId="321"/>
            <ac:spMk id="58370" creationId="{F0DEFE6E-BF90-A594-3CF2-19CE981AD537}"/>
          </ac:spMkLst>
        </pc:spChg>
        <pc:spChg chg="mod">
          <ac:chgData name="Spilsbury, Nancy" userId="fa99dd2c-e871-46f6-ab6f-3bdac4e67b56" providerId="ADAL" clId="{67323D82-7A61-4AC2-B81D-0617EDBBFCA1}" dt="2024-08-16T18:40:01.666" v="8061" actId="12"/>
          <ac:spMkLst>
            <pc:docMk/>
            <pc:sldMk cId="0" sldId="321"/>
            <ac:spMk id="58371" creationId="{3852D04B-5D6E-F5E7-4FFE-C5C7D668309B}"/>
          </ac:spMkLst>
        </pc:spChg>
        <pc:spChg chg="mod">
          <ac:chgData name="Spilsbury, Nancy" userId="fa99dd2c-e871-46f6-ab6f-3bdac4e67b56" providerId="ADAL" clId="{67323D82-7A61-4AC2-B81D-0617EDBBFCA1}" dt="2024-08-06T18:07:13.065" v="1144" actId="20577"/>
          <ac:spMkLst>
            <pc:docMk/>
            <pc:sldMk cId="0" sldId="321"/>
            <ac:spMk id="58376" creationId="{CCA128E7-F309-07C0-2003-D3EEE344D07B}"/>
          </ac:spMkLst>
        </pc:spChg>
        <pc:picChg chg="mod">
          <ac:chgData name="Spilsbury, Nancy" userId="fa99dd2c-e871-46f6-ab6f-3bdac4e67b56" providerId="ADAL" clId="{67323D82-7A61-4AC2-B81D-0617EDBBFCA1}" dt="2024-08-06T17:56:03.324" v="1088" actId="1076"/>
          <ac:picMkLst>
            <pc:docMk/>
            <pc:sldMk cId="0" sldId="321"/>
            <ac:picMk id="58372" creationId="{97E33117-A42D-36DB-93E6-8F661379E3E0}"/>
          </ac:picMkLst>
        </pc:picChg>
        <pc:picChg chg="mod">
          <ac:chgData name="Spilsbury, Nancy" userId="fa99dd2c-e871-46f6-ab6f-3bdac4e67b56" providerId="ADAL" clId="{67323D82-7A61-4AC2-B81D-0617EDBBFCA1}" dt="2024-08-06T17:55:51.603" v="1086" actId="1076"/>
          <ac:picMkLst>
            <pc:docMk/>
            <pc:sldMk cId="0" sldId="321"/>
            <ac:picMk id="58373" creationId="{067D52E6-E54C-F8AB-DF90-5A37B550808A}"/>
          </ac:picMkLst>
        </pc:picChg>
        <pc:picChg chg="mod">
          <ac:chgData name="Spilsbury, Nancy" userId="fa99dd2c-e871-46f6-ab6f-3bdac4e67b56" providerId="ADAL" clId="{67323D82-7A61-4AC2-B81D-0617EDBBFCA1}" dt="2024-08-06T17:55:55.460" v="1087" actId="1076"/>
          <ac:picMkLst>
            <pc:docMk/>
            <pc:sldMk cId="0" sldId="321"/>
            <ac:picMk id="58374" creationId="{E28224DB-4083-0841-D778-FEE0B86D8DC0}"/>
          </ac:picMkLst>
        </pc:picChg>
        <pc:picChg chg="mod">
          <ac:chgData name="Spilsbury, Nancy" userId="fa99dd2c-e871-46f6-ab6f-3bdac4e67b56" providerId="ADAL" clId="{67323D82-7A61-4AC2-B81D-0617EDBBFCA1}" dt="2024-08-06T17:56:06.046" v="1089" actId="1076"/>
          <ac:picMkLst>
            <pc:docMk/>
            <pc:sldMk cId="0" sldId="321"/>
            <ac:picMk id="58375" creationId="{0CB7BBAD-BA6D-DBC6-698D-CE2B12939710}"/>
          </ac:picMkLst>
        </pc:picChg>
      </pc:sldChg>
      <pc:sldChg chg="modSp mod">
        <pc:chgData name="Spilsbury, Nancy" userId="fa99dd2c-e871-46f6-ab6f-3bdac4e67b56" providerId="ADAL" clId="{67323D82-7A61-4AC2-B81D-0617EDBBFCA1}" dt="2024-08-19T20:03:06.141" v="9453" actId="207"/>
        <pc:sldMkLst>
          <pc:docMk/>
          <pc:sldMk cId="0" sldId="322"/>
        </pc:sldMkLst>
        <pc:spChg chg="mod">
          <ac:chgData name="Spilsbury, Nancy" userId="fa99dd2c-e871-46f6-ab6f-3bdac4e67b56" providerId="ADAL" clId="{67323D82-7A61-4AC2-B81D-0617EDBBFCA1}" dt="2024-08-19T20:03:06.141" v="9453" actId="207"/>
          <ac:spMkLst>
            <pc:docMk/>
            <pc:sldMk cId="0" sldId="322"/>
            <ac:spMk id="31747" creationId="{9F2A15E6-AA92-B77B-7564-78DD06341824}"/>
          </ac:spMkLst>
        </pc:spChg>
        <pc:spChg chg="mod">
          <ac:chgData name="Spilsbury, Nancy" userId="fa99dd2c-e871-46f6-ab6f-3bdac4e67b56" providerId="ADAL" clId="{67323D82-7A61-4AC2-B81D-0617EDBBFCA1}" dt="2024-08-19T20:03:01.463" v="9452" actId="1076"/>
          <ac:spMkLst>
            <pc:docMk/>
            <pc:sldMk cId="0" sldId="322"/>
            <ac:spMk id="58370" creationId="{42194D13-744B-5972-5C83-09CF215A79A6}"/>
          </ac:spMkLst>
        </pc:spChg>
      </pc:sldChg>
      <pc:sldChg chg="addSp delSp modSp mod setBg setClrOvrMap">
        <pc:chgData name="Spilsbury, Nancy" userId="fa99dd2c-e871-46f6-ab6f-3bdac4e67b56" providerId="ADAL" clId="{67323D82-7A61-4AC2-B81D-0617EDBBFCA1}" dt="2024-08-20T15:03:58.437" v="9771" actId="20577"/>
        <pc:sldMkLst>
          <pc:docMk/>
          <pc:sldMk cId="0" sldId="323"/>
        </pc:sldMkLst>
        <pc:spChg chg="add del mod">
          <ac:chgData name="Spilsbury, Nancy" userId="fa99dd2c-e871-46f6-ab6f-3bdac4e67b56" providerId="ADAL" clId="{67323D82-7A61-4AC2-B81D-0617EDBBFCA1}" dt="2024-08-16T15:36:38.845" v="7528" actId="26606"/>
          <ac:spMkLst>
            <pc:docMk/>
            <pc:sldMk cId="0" sldId="323"/>
            <ac:spMk id="3" creationId="{64D9EE01-CAAE-0D1D-7250-09098C787123}"/>
          </ac:spMkLst>
        </pc:spChg>
        <pc:spChg chg="mod ord">
          <ac:chgData name="Spilsbury, Nancy" userId="fa99dd2c-e871-46f6-ab6f-3bdac4e67b56" providerId="ADAL" clId="{67323D82-7A61-4AC2-B81D-0617EDBBFCA1}" dt="2024-08-16T16:35:58.627" v="7874" actId="1076"/>
          <ac:spMkLst>
            <pc:docMk/>
            <pc:sldMk cId="0" sldId="323"/>
            <ac:spMk id="13314" creationId="{8A13057B-09D1-C5D2-C10D-F67D46249D4A}"/>
          </ac:spMkLst>
        </pc:spChg>
        <pc:spChg chg="add del">
          <ac:chgData name="Spilsbury, Nancy" userId="fa99dd2c-e871-46f6-ab6f-3bdac4e67b56" providerId="ADAL" clId="{67323D82-7A61-4AC2-B81D-0617EDBBFCA1}" dt="2024-08-16T15:36:38.842" v="7527" actId="26606"/>
          <ac:spMkLst>
            <pc:docMk/>
            <pc:sldMk cId="0" sldId="323"/>
            <ac:spMk id="13320" creationId="{9F4444CE-BC8D-4D61-B303-4C05614E62AB}"/>
          </ac:spMkLst>
        </pc:spChg>
        <pc:spChg chg="add del">
          <ac:chgData name="Spilsbury, Nancy" userId="fa99dd2c-e871-46f6-ab6f-3bdac4e67b56" providerId="ADAL" clId="{67323D82-7A61-4AC2-B81D-0617EDBBFCA1}" dt="2024-08-16T15:36:38.842" v="7527" actId="26606"/>
          <ac:spMkLst>
            <pc:docMk/>
            <pc:sldMk cId="0" sldId="323"/>
            <ac:spMk id="13322" creationId="{73772B81-181F-48B7-8826-4D9686D15DF5}"/>
          </ac:spMkLst>
        </pc:spChg>
        <pc:spChg chg="add del">
          <ac:chgData name="Spilsbury, Nancy" userId="fa99dd2c-e871-46f6-ab6f-3bdac4e67b56" providerId="ADAL" clId="{67323D82-7A61-4AC2-B81D-0617EDBBFCA1}" dt="2024-08-16T15:36:38.842" v="7527" actId="26606"/>
          <ac:spMkLst>
            <pc:docMk/>
            <pc:sldMk cId="0" sldId="323"/>
            <ac:spMk id="13324" creationId="{B2205F6E-03C6-4E92-877C-E2482F6599AA}"/>
          </ac:spMkLst>
        </pc:spChg>
        <pc:spChg chg="add del">
          <ac:chgData name="Spilsbury, Nancy" userId="fa99dd2c-e871-46f6-ab6f-3bdac4e67b56" providerId="ADAL" clId="{67323D82-7A61-4AC2-B81D-0617EDBBFCA1}" dt="2024-08-16T15:41:43.318" v="7558" actId="26606"/>
          <ac:spMkLst>
            <pc:docMk/>
            <pc:sldMk cId="0" sldId="323"/>
            <ac:spMk id="13327" creationId="{EB6743CF-E74B-4A3C-A785-599069DB89DF}"/>
          </ac:spMkLst>
        </pc:spChg>
        <pc:spChg chg="add mod">
          <ac:chgData name="Spilsbury, Nancy" userId="fa99dd2c-e871-46f6-ab6f-3bdac4e67b56" providerId="ADAL" clId="{67323D82-7A61-4AC2-B81D-0617EDBBFCA1}" dt="2024-08-20T15:03:58.437" v="9771" actId="20577"/>
          <ac:spMkLst>
            <pc:docMk/>
            <pc:sldMk cId="0" sldId="323"/>
            <ac:spMk id="13328" creationId="{64D9EE01-CAAE-0D1D-7250-09098C787123}"/>
          </ac:spMkLst>
        </pc:spChg>
        <pc:spChg chg="add del">
          <ac:chgData name="Spilsbury, Nancy" userId="fa99dd2c-e871-46f6-ab6f-3bdac4e67b56" providerId="ADAL" clId="{67323D82-7A61-4AC2-B81D-0617EDBBFCA1}" dt="2024-08-16T15:41:43.318" v="7557" actId="26606"/>
          <ac:spMkLst>
            <pc:docMk/>
            <pc:sldMk cId="0" sldId="323"/>
            <ac:spMk id="13333" creationId="{D94A7024-D948-494D-8920-BBA2DA07D15B}"/>
          </ac:spMkLst>
        </pc:spChg>
        <pc:spChg chg="add del">
          <ac:chgData name="Spilsbury, Nancy" userId="fa99dd2c-e871-46f6-ab6f-3bdac4e67b56" providerId="ADAL" clId="{67323D82-7A61-4AC2-B81D-0617EDBBFCA1}" dt="2024-08-16T15:42:57.050" v="7567" actId="26606"/>
          <ac:spMkLst>
            <pc:docMk/>
            <pc:sldMk cId="0" sldId="323"/>
            <ac:spMk id="13335" creationId="{EB6743CF-E74B-4A3C-A785-599069DB89DF}"/>
          </ac:spMkLst>
        </pc:spChg>
        <pc:spChg chg="add">
          <ac:chgData name="Spilsbury, Nancy" userId="fa99dd2c-e871-46f6-ab6f-3bdac4e67b56" providerId="ADAL" clId="{67323D82-7A61-4AC2-B81D-0617EDBBFCA1}" dt="2024-08-16T15:42:57.050" v="7567" actId="26606"/>
          <ac:spMkLst>
            <pc:docMk/>
            <pc:sldMk cId="0" sldId="323"/>
            <ac:spMk id="13340" creationId="{518E5A25-92C5-4F27-8E26-0AAAB0CDC85E}"/>
          </ac:spMkLst>
        </pc:spChg>
        <pc:graphicFrameChg chg="add del">
          <ac:chgData name="Spilsbury, Nancy" userId="fa99dd2c-e871-46f6-ab6f-3bdac4e67b56" providerId="ADAL" clId="{67323D82-7A61-4AC2-B81D-0617EDBBFCA1}" dt="2024-08-16T15:36:38.842" v="7527" actId="26606"/>
          <ac:graphicFrameMkLst>
            <pc:docMk/>
            <pc:sldMk cId="0" sldId="323"/>
            <ac:graphicFrameMk id="13316" creationId="{A72117D2-DCD1-187E-4DF9-C5FE88D73934}"/>
          </ac:graphicFrameMkLst>
        </pc:graphicFrameChg>
        <pc:picChg chg="add mod">
          <ac:chgData name="Spilsbury, Nancy" userId="fa99dd2c-e871-46f6-ab6f-3bdac4e67b56" providerId="ADAL" clId="{67323D82-7A61-4AC2-B81D-0617EDBBFCA1}" dt="2024-08-16T15:42:57.050" v="7567" actId="26606"/>
          <ac:picMkLst>
            <pc:docMk/>
            <pc:sldMk cId="0" sldId="323"/>
            <ac:picMk id="13326" creationId="{99BC978E-EBF7-8F31-DE04-7F6AE41423AA}"/>
          </ac:picMkLst>
        </pc:picChg>
      </pc:sldChg>
      <pc:sldChg chg="modSp del mod ord">
        <pc:chgData name="Spilsbury, Nancy" userId="fa99dd2c-e871-46f6-ab6f-3bdac4e67b56" providerId="ADAL" clId="{67323D82-7A61-4AC2-B81D-0617EDBBFCA1}" dt="2024-08-13T17:25:22.560" v="3116" actId="2696"/>
        <pc:sldMkLst>
          <pc:docMk/>
          <pc:sldMk cId="0" sldId="324"/>
        </pc:sldMkLst>
        <pc:spChg chg="mod">
          <ac:chgData name="Spilsbury, Nancy" userId="fa99dd2c-e871-46f6-ab6f-3bdac4e67b56" providerId="ADAL" clId="{67323D82-7A61-4AC2-B81D-0617EDBBFCA1}" dt="2024-08-12T19:55:50.149" v="2195" actId="255"/>
          <ac:spMkLst>
            <pc:docMk/>
            <pc:sldMk cId="0" sldId="324"/>
            <ac:spMk id="17410" creationId="{C46328FA-ABCB-85B6-70E9-DAABF03FC1E4}"/>
          </ac:spMkLst>
        </pc:spChg>
        <pc:spChg chg="mod">
          <ac:chgData name="Spilsbury, Nancy" userId="fa99dd2c-e871-46f6-ab6f-3bdac4e67b56" providerId="ADAL" clId="{67323D82-7A61-4AC2-B81D-0617EDBBFCA1}" dt="2024-08-12T19:57:55.918" v="2233" actId="20577"/>
          <ac:spMkLst>
            <pc:docMk/>
            <pc:sldMk cId="0" sldId="324"/>
            <ac:spMk id="17411" creationId="{8766567B-CA95-8A4E-A4BC-CD489D3EF125}"/>
          </ac:spMkLst>
        </pc:spChg>
      </pc:sldChg>
      <pc:sldChg chg="modSp mod ord">
        <pc:chgData name="Spilsbury, Nancy" userId="fa99dd2c-e871-46f6-ab6f-3bdac4e67b56" providerId="ADAL" clId="{67323D82-7A61-4AC2-B81D-0617EDBBFCA1}" dt="2024-08-16T18:44:19.748" v="8069" actId="1076"/>
        <pc:sldMkLst>
          <pc:docMk/>
          <pc:sldMk cId="0" sldId="326"/>
        </pc:sldMkLst>
        <pc:spChg chg="mod">
          <ac:chgData name="Spilsbury, Nancy" userId="fa99dd2c-e871-46f6-ab6f-3bdac4e67b56" providerId="ADAL" clId="{67323D82-7A61-4AC2-B81D-0617EDBBFCA1}" dt="2024-08-16T18:44:02.144" v="8066" actId="1076"/>
          <ac:spMkLst>
            <pc:docMk/>
            <pc:sldMk cId="0" sldId="326"/>
            <ac:spMk id="29698" creationId="{453FCDDF-AF4C-A01E-FD4A-289946AA76C1}"/>
          </ac:spMkLst>
        </pc:spChg>
        <pc:spChg chg="mod">
          <ac:chgData name="Spilsbury, Nancy" userId="fa99dd2c-e871-46f6-ab6f-3bdac4e67b56" providerId="ADAL" clId="{67323D82-7A61-4AC2-B81D-0617EDBBFCA1}" dt="2024-08-16T18:44:19.748" v="8069" actId="1076"/>
          <ac:spMkLst>
            <pc:docMk/>
            <pc:sldMk cId="0" sldId="326"/>
            <ac:spMk id="48133" creationId="{F1C1C437-B99E-39CA-4A9D-E3AC4501E062}"/>
          </ac:spMkLst>
        </pc:spChg>
        <pc:spChg chg="mod">
          <ac:chgData name="Spilsbury, Nancy" userId="fa99dd2c-e871-46f6-ab6f-3bdac4e67b56" providerId="ADAL" clId="{67323D82-7A61-4AC2-B81D-0617EDBBFCA1}" dt="2024-08-16T18:44:08.728" v="8067" actId="1076"/>
          <ac:spMkLst>
            <pc:docMk/>
            <pc:sldMk cId="0" sldId="326"/>
            <ac:spMk id="152579" creationId="{95B92639-BF30-2FE5-5C37-3889E920A7CA}"/>
          </ac:spMkLst>
        </pc:spChg>
        <pc:spChg chg="mod">
          <ac:chgData name="Spilsbury, Nancy" userId="fa99dd2c-e871-46f6-ab6f-3bdac4e67b56" providerId="ADAL" clId="{67323D82-7A61-4AC2-B81D-0617EDBBFCA1}" dt="2024-08-16T18:44:14.368" v="8068" actId="1076"/>
          <ac:spMkLst>
            <pc:docMk/>
            <pc:sldMk cId="0" sldId="326"/>
            <ac:spMk id="152580" creationId="{07AB395F-E830-85B1-161D-E0EADF6641CA}"/>
          </ac:spMkLst>
        </pc:spChg>
      </pc:sldChg>
      <pc:sldChg chg="addSp modSp mod modShow">
        <pc:chgData name="Spilsbury, Nancy" userId="fa99dd2c-e871-46f6-ab6f-3bdac4e67b56" providerId="ADAL" clId="{67323D82-7A61-4AC2-B81D-0617EDBBFCA1}" dt="2024-08-23T16:25:11.885" v="10190" actId="729"/>
        <pc:sldMkLst>
          <pc:docMk/>
          <pc:sldMk cId="0" sldId="328"/>
        </pc:sldMkLst>
        <pc:spChg chg="add mod">
          <ac:chgData name="Spilsbury, Nancy" userId="fa99dd2c-e871-46f6-ab6f-3bdac4e67b56" providerId="ADAL" clId="{67323D82-7A61-4AC2-B81D-0617EDBBFCA1}" dt="2024-08-19T19:59:59.482" v="9432" actId="207"/>
          <ac:spMkLst>
            <pc:docMk/>
            <pc:sldMk cId="0" sldId="328"/>
            <ac:spMk id="3" creationId="{2F27F55B-C48E-9293-CE1B-8CFC58BB942E}"/>
          </ac:spMkLst>
        </pc:spChg>
        <pc:spChg chg="mod">
          <ac:chgData name="Spilsbury, Nancy" userId="fa99dd2c-e871-46f6-ab6f-3bdac4e67b56" providerId="ADAL" clId="{67323D82-7A61-4AC2-B81D-0617EDBBFCA1}" dt="2024-08-19T20:28:17.762" v="9762" actId="27636"/>
          <ac:spMkLst>
            <pc:docMk/>
            <pc:sldMk cId="0" sldId="328"/>
            <ac:spMk id="35844" creationId="{B9157276-B2F6-D2C5-41DF-E82E6A16183A}"/>
          </ac:spMkLst>
        </pc:spChg>
        <pc:spChg chg="mod">
          <ac:chgData name="Spilsbury, Nancy" userId="fa99dd2c-e871-46f6-ab6f-3bdac4e67b56" providerId="ADAL" clId="{67323D82-7A61-4AC2-B81D-0617EDBBFCA1}" dt="2024-08-19T20:27:44.675" v="9743" actId="1076"/>
          <ac:spMkLst>
            <pc:docMk/>
            <pc:sldMk cId="0" sldId="328"/>
            <ac:spMk id="54274" creationId="{4F6457EC-D86A-9F54-45D3-92249905C41F}"/>
          </ac:spMkLst>
        </pc:spChg>
        <pc:picChg chg="mod">
          <ac:chgData name="Spilsbury, Nancy" userId="fa99dd2c-e871-46f6-ab6f-3bdac4e67b56" providerId="ADAL" clId="{67323D82-7A61-4AC2-B81D-0617EDBBFCA1}" dt="2024-08-06T21:03:03.822" v="1793" actId="1076"/>
          <ac:picMkLst>
            <pc:docMk/>
            <pc:sldMk cId="0" sldId="328"/>
            <ac:picMk id="68612" creationId="{7FE0A853-8E2E-BDBA-0781-EE43DF22C1C4}"/>
          </ac:picMkLst>
        </pc:picChg>
      </pc:sldChg>
      <pc:sldChg chg="addSp delSp modSp mod setBg">
        <pc:chgData name="Spilsbury, Nancy" userId="fa99dd2c-e871-46f6-ab6f-3bdac4e67b56" providerId="ADAL" clId="{67323D82-7A61-4AC2-B81D-0617EDBBFCA1}" dt="2024-08-20T14:40:58.865" v="9764" actId="1076"/>
        <pc:sldMkLst>
          <pc:docMk/>
          <pc:sldMk cId="0" sldId="335"/>
        </pc:sldMkLst>
        <pc:spChg chg="mod">
          <ac:chgData name="Spilsbury, Nancy" userId="fa99dd2c-e871-46f6-ab6f-3bdac4e67b56" providerId="ADAL" clId="{67323D82-7A61-4AC2-B81D-0617EDBBFCA1}" dt="2024-08-19T20:00:46.491" v="9434" actId="207"/>
          <ac:spMkLst>
            <pc:docMk/>
            <pc:sldMk cId="0" sldId="335"/>
            <ac:spMk id="3" creationId="{20E345FF-956B-07FB-5B6D-0735696358F8}"/>
          </ac:spMkLst>
        </pc:spChg>
        <pc:spChg chg="mod ord">
          <ac:chgData name="Spilsbury, Nancy" userId="fa99dd2c-e871-46f6-ab6f-3bdac4e67b56" providerId="ADAL" clId="{67323D82-7A61-4AC2-B81D-0617EDBBFCA1}" dt="2024-08-20T14:40:58.865" v="9764" actId="1076"/>
          <ac:spMkLst>
            <pc:docMk/>
            <pc:sldMk cId="0" sldId="335"/>
            <ac:spMk id="56322" creationId="{7A38EE85-EBDB-C1BB-D540-0795D865F304}"/>
          </ac:spMkLst>
        </pc:spChg>
        <pc:spChg chg="add del">
          <ac:chgData name="Spilsbury, Nancy" userId="fa99dd2c-e871-46f6-ab6f-3bdac4e67b56" providerId="ADAL" clId="{67323D82-7A61-4AC2-B81D-0617EDBBFCA1}" dt="2024-08-06T21:18:33.511" v="1835" actId="26606"/>
          <ac:spMkLst>
            <pc:docMk/>
            <pc:sldMk cId="0" sldId="335"/>
            <ac:spMk id="70668" creationId="{2120660E-F826-4655-BB97-984B17FE52E9}"/>
          </ac:spMkLst>
        </pc:spChg>
        <pc:picChg chg="mod ord">
          <ac:chgData name="Spilsbury, Nancy" userId="fa99dd2c-e871-46f6-ab6f-3bdac4e67b56" providerId="ADAL" clId="{67323D82-7A61-4AC2-B81D-0617EDBBFCA1}" dt="2024-08-14T21:42:31.247" v="5447" actId="1076"/>
          <ac:picMkLst>
            <pc:docMk/>
            <pc:sldMk cId="0" sldId="335"/>
            <ac:picMk id="70659" creationId="{57966333-0D64-82CC-BEBE-AAE2F05EC830}"/>
          </ac:picMkLst>
        </pc:picChg>
        <pc:picChg chg="add del">
          <ac:chgData name="Spilsbury, Nancy" userId="fa99dd2c-e871-46f6-ab6f-3bdac4e67b56" providerId="ADAL" clId="{67323D82-7A61-4AC2-B81D-0617EDBBFCA1}" dt="2024-08-06T21:18:33.511" v="1835" actId="26606"/>
          <ac:picMkLst>
            <pc:docMk/>
            <pc:sldMk cId="0" sldId="335"/>
            <ac:picMk id="70664" creationId="{E43006C0-9CF0-4AD0-9C72-B3F9942A80C0}"/>
          </ac:picMkLst>
        </pc:picChg>
        <pc:picChg chg="add del">
          <ac:chgData name="Spilsbury, Nancy" userId="fa99dd2c-e871-46f6-ab6f-3bdac4e67b56" providerId="ADAL" clId="{67323D82-7A61-4AC2-B81D-0617EDBBFCA1}" dt="2024-08-06T21:18:33.511" v="1835" actId="26606"/>
          <ac:picMkLst>
            <pc:docMk/>
            <pc:sldMk cId="0" sldId="335"/>
            <ac:picMk id="70666" creationId="{4307D36E-6608-46E6-857A-E172960BB66B}"/>
          </ac:picMkLst>
        </pc:picChg>
        <pc:picChg chg="add del">
          <ac:chgData name="Spilsbury, Nancy" userId="fa99dd2c-e871-46f6-ab6f-3bdac4e67b56" providerId="ADAL" clId="{67323D82-7A61-4AC2-B81D-0617EDBBFCA1}" dt="2024-08-06T21:18:33.511" v="1835" actId="26606"/>
          <ac:picMkLst>
            <pc:docMk/>
            <pc:sldMk cId="0" sldId="335"/>
            <ac:picMk id="70670" creationId="{B36D89EE-FA2B-4C32-8C00-B2C6ED2123E2}"/>
          </ac:picMkLst>
        </pc:picChg>
        <pc:picChg chg="add del">
          <ac:chgData name="Spilsbury, Nancy" userId="fa99dd2c-e871-46f6-ab6f-3bdac4e67b56" providerId="ADAL" clId="{67323D82-7A61-4AC2-B81D-0617EDBBFCA1}" dt="2024-08-06T21:18:33.511" v="1835" actId="26606"/>
          <ac:picMkLst>
            <pc:docMk/>
            <pc:sldMk cId="0" sldId="335"/>
            <ac:picMk id="70672" creationId="{318307F8-152F-4244-A9FE-8D30EFFB79F0}"/>
          </ac:picMkLst>
        </pc:picChg>
      </pc:sldChg>
      <pc:sldChg chg="modSp mod">
        <pc:chgData name="Spilsbury, Nancy" userId="fa99dd2c-e871-46f6-ab6f-3bdac4e67b56" providerId="ADAL" clId="{67323D82-7A61-4AC2-B81D-0617EDBBFCA1}" dt="2024-08-19T20:06:13.426" v="9463" actId="122"/>
        <pc:sldMkLst>
          <pc:docMk/>
          <pc:sldMk cId="0" sldId="344"/>
        </pc:sldMkLst>
        <pc:spChg chg="mod">
          <ac:chgData name="Spilsbury, Nancy" userId="fa99dd2c-e871-46f6-ab6f-3bdac4e67b56" providerId="ADAL" clId="{67323D82-7A61-4AC2-B81D-0617EDBBFCA1}" dt="2024-08-16T15:20:05.136" v="7457" actId="27636"/>
          <ac:spMkLst>
            <pc:docMk/>
            <pc:sldMk cId="0" sldId="344"/>
            <ac:spMk id="3" creationId="{D077DE65-172D-B1FB-2ECF-7F2EAB11B9B7}"/>
          </ac:spMkLst>
        </pc:spChg>
        <pc:spChg chg="mod">
          <ac:chgData name="Spilsbury, Nancy" userId="fa99dd2c-e871-46f6-ab6f-3bdac4e67b56" providerId="ADAL" clId="{67323D82-7A61-4AC2-B81D-0617EDBBFCA1}" dt="2024-08-19T20:06:13.426" v="9463" actId="122"/>
          <ac:spMkLst>
            <pc:docMk/>
            <pc:sldMk cId="0" sldId="344"/>
            <ac:spMk id="78850" creationId="{91B46676-CB12-87C0-BBEE-492EDDE16E83}"/>
          </ac:spMkLst>
        </pc:spChg>
      </pc:sldChg>
      <pc:sldChg chg="modSp mod ord">
        <pc:chgData name="Spilsbury, Nancy" userId="fa99dd2c-e871-46f6-ab6f-3bdac4e67b56" providerId="ADAL" clId="{67323D82-7A61-4AC2-B81D-0617EDBBFCA1}" dt="2024-08-13T19:24:12.295" v="3227" actId="113"/>
        <pc:sldMkLst>
          <pc:docMk/>
          <pc:sldMk cId="0" sldId="348"/>
        </pc:sldMkLst>
        <pc:spChg chg="mod">
          <ac:chgData name="Spilsbury, Nancy" userId="fa99dd2c-e871-46f6-ab6f-3bdac4e67b56" providerId="ADAL" clId="{67323D82-7A61-4AC2-B81D-0617EDBBFCA1}" dt="2024-08-13T19:24:12.295" v="3227" actId="113"/>
          <ac:spMkLst>
            <pc:docMk/>
            <pc:sldMk cId="0" sldId="348"/>
            <ac:spMk id="2" creationId="{6DB90901-1C7C-CF1B-EDAD-8D0A7D569908}"/>
          </ac:spMkLst>
        </pc:spChg>
      </pc:sldChg>
      <pc:sldChg chg="modSp">
        <pc:chgData name="Spilsbury, Nancy" userId="fa99dd2c-e871-46f6-ab6f-3bdac4e67b56" providerId="ADAL" clId="{67323D82-7A61-4AC2-B81D-0617EDBBFCA1}" dt="2024-08-16T14:46:37.827" v="6817"/>
        <pc:sldMkLst>
          <pc:docMk/>
          <pc:sldMk cId="0" sldId="351"/>
        </pc:sldMkLst>
        <pc:spChg chg="mod">
          <ac:chgData name="Spilsbury, Nancy" userId="fa99dd2c-e871-46f6-ab6f-3bdac4e67b56" providerId="ADAL" clId="{67323D82-7A61-4AC2-B81D-0617EDBBFCA1}" dt="2024-08-16T14:46:37.827" v="6817"/>
          <ac:spMkLst>
            <pc:docMk/>
            <pc:sldMk cId="0" sldId="351"/>
            <ac:spMk id="90" creationId="{F325C785-E017-E73B-28DE-06EEF4D9E5C0}"/>
          </ac:spMkLst>
        </pc:spChg>
      </pc:sldChg>
      <pc:sldChg chg="del">
        <pc:chgData name="Spilsbury, Nancy" userId="fa99dd2c-e871-46f6-ab6f-3bdac4e67b56" providerId="ADAL" clId="{67323D82-7A61-4AC2-B81D-0617EDBBFCA1}" dt="2024-08-23T15:48:03.654" v="10172" actId="2696"/>
        <pc:sldMkLst>
          <pc:docMk/>
          <pc:sldMk cId="0" sldId="352"/>
        </pc:sldMkLst>
      </pc:sldChg>
      <pc:sldChg chg="addSp modSp mod">
        <pc:chgData name="Spilsbury, Nancy" userId="fa99dd2c-e871-46f6-ab6f-3bdac4e67b56" providerId="ADAL" clId="{67323D82-7A61-4AC2-B81D-0617EDBBFCA1}" dt="2024-08-19T20:05:07.525" v="9460" actId="207"/>
        <pc:sldMkLst>
          <pc:docMk/>
          <pc:sldMk cId="0" sldId="353"/>
        </pc:sldMkLst>
        <pc:spChg chg="mod">
          <ac:chgData name="Spilsbury, Nancy" userId="fa99dd2c-e871-46f6-ab6f-3bdac4e67b56" providerId="ADAL" clId="{67323D82-7A61-4AC2-B81D-0617EDBBFCA1}" dt="2024-08-19T20:04:22.928" v="9459" actId="1076"/>
          <ac:spMkLst>
            <pc:docMk/>
            <pc:sldMk cId="0" sldId="353"/>
            <ac:spMk id="2" creationId="{CBD34901-78A2-B4FA-2A06-1AB9950E120A}"/>
          </ac:spMkLst>
        </pc:spChg>
        <pc:spChg chg="mod">
          <ac:chgData name="Spilsbury, Nancy" userId="fa99dd2c-e871-46f6-ab6f-3bdac4e67b56" providerId="ADAL" clId="{67323D82-7A61-4AC2-B81D-0617EDBBFCA1}" dt="2024-08-19T20:05:07.525" v="9460" actId="207"/>
          <ac:spMkLst>
            <pc:docMk/>
            <pc:sldMk cId="0" sldId="353"/>
            <ac:spMk id="3" creationId="{0F279968-57CB-85EF-67FE-41482B81BB3B}"/>
          </ac:spMkLst>
        </pc:spChg>
        <pc:picChg chg="add mod">
          <ac:chgData name="Spilsbury, Nancy" userId="fa99dd2c-e871-46f6-ab6f-3bdac4e67b56" providerId="ADAL" clId="{67323D82-7A61-4AC2-B81D-0617EDBBFCA1}" dt="2024-08-15T22:03:14.528" v="6785"/>
          <ac:picMkLst>
            <pc:docMk/>
            <pc:sldMk cId="0" sldId="353"/>
            <ac:picMk id="4" creationId="{564D1D6F-6ECA-3B35-287C-72EC370335A1}"/>
          </ac:picMkLst>
        </pc:picChg>
      </pc:sldChg>
      <pc:sldChg chg="addSp modSp del mod">
        <pc:chgData name="Spilsbury, Nancy" userId="fa99dd2c-e871-46f6-ab6f-3bdac4e67b56" providerId="ADAL" clId="{67323D82-7A61-4AC2-B81D-0617EDBBFCA1}" dt="2024-08-23T15:50:25.138" v="10175" actId="2696"/>
        <pc:sldMkLst>
          <pc:docMk/>
          <pc:sldMk cId="0" sldId="354"/>
        </pc:sldMkLst>
        <pc:spChg chg="add mod">
          <ac:chgData name="Spilsbury, Nancy" userId="fa99dd2c-e871-46f6-ab6f-3bdac4e67b56" providerId="ADAL" clId="{67323D82-7A61-4AC2-B81D-0617EDBBFCA1}" dt="2024-08-23T15:42:24.696" v="10147" actId="692"/>
          <ac:spMkLst>
            <pc:docMk/>
            <pc:sldMk cId="0" sldId="354"/>
            <ac:spMk id="2" creationId="{72492E13-409A-8F19-E99C-311EC10D5A55}"/>
          </ac:spMkLst>
        </pc:spChg>
      </pc:sldChg>
      <pc:sldChg chg="del mod modShow">
        <pc:chgData name="Spilsbury, Nancy" userId="fa99dd2c-e871-46f6-ab6f-3bdac4e67b56" providerId="ADAL" clId="{67323D82-7A61-4AC2-B81D-0617EDBBFCA1}" dt="2024-08-14T20:47:55.994" v="5050" actId="2696"/>
        <pc:sldMkLst>
          <pc:docMk/>
          <pc:sldMk cId="0" sldId="355"/>
        </pc:sldMkLst>
      </pc:sldChg>
      <pc:sldChg chg="del">
        <pc:chgData name="Spilsbury, Nancy" userId="fa99dd2c-e871-46f6-ab6f-3bdac4e67b56" providerId="ADAL" clId="{67323D82-7A61-4AC2-B81D-0617EDBBFCA1}" dt="2024-08-14T21:41:53.784" v="5445" actId="2696"/>
        <pc:sldMkLst>
          <pc:docMk/>
          <pc:sldMk cId="0" sldId="356"/>
        </pc:sldMkLst>
      </pc:sldChg>
      <pc:sldChg chg="modSp mod">
        <pc:chgData name="Spilsbury, Nancy" userId="fa99dd2c-e871-46f6-ab6f-3bdac4e67b56" providerId="ADAL" clId="{67323D82-7A61-4AC2-B81D-0617EDBBFCA1}" dt="2024-08-14T20:51:54.787" v="5165" actId="14100"/>
        <pc:sldMkLst>
          <pc:docMk/>
          <pc:sldMk cId="0" sldId="358"/>
        </pc:sldMkLst>
        <pc:picChg chg="mod">
          <ac:chgData name="Spilsbury, Nancy" userId="fa99dd2c-e871-46f6-ab6f-3bdac4e67b56" providerId="ADAL" clId="{67323D82-7A61-4AC2-B81D-0617EDBBFCA1}" dt="2024-08-14T20:51:54.787" v="5165" actId="14100"/>
          <ac:picMkLst>
            <pc:docMk/>
            <pc:sldMk cId="0" sldId="358"/>
            <ac:picMk id="81922" creationId="{2869979F-EAD4-A76B-3AEB-543707769970}"/>
          </ac:picMkLst>
        </pc:picChg>
      </pc:sldChg>
      <pc:sldChg chg="del mod modShow">
        <pc:chgData name="Spilsbury, Nancy" userId="fa99dd2c-e871-46f6-ab6f-3bdac4e67b56" providerId="ADAL" clId="{67323D82-7A61-4AC2-B81D-0617EDBBFCA1}" dt="2024-08-14T20:52:48.646" v="5166" actId="2696"/>
        <pc:sldMkLst>
          <pc:docMk/>
          <pc:sldMk cId="0" sldId="359"/>
        </pc:sldMkLst>
      </pc:sldChg>
      <pc:sldChg chg="addSp delSp modSp mod setBg delDesignElem">
        <pc:chgData name="Spilsbury, Nancy" userId="fa99dd2c-e871-46f6-ab6f-3bdac4e67b56" providerId="ADAL" clId="{67323D82-7A61-4AC2-B81D-0617EDBBFCA1}" dt="2024-08-20T15:02:51.317" v="9770" actId="20577"/>
        <pc:sldMkLst>
          <pc:docMk/>
          <pc:sldMk cId="2766028786" sldId="360"/>
        </pc:sldMkLst>
        <pc:spChg chg="mod">
          <ac:chgData name="Spilsbury, Nancy" userId="fa99dd2c-e871-46f6-ab6f-3bdac4e67b56" providerId="ADAL" clId="{67323D82-7A61-4AC2-B81D-0617EDBBFCA1}" dt="2024-08-16T14:49:01.366" v="6897" actId="1076"/>
          <ac:spMkLst>
            <pc:docMk/>
            <pc:sldMk cId="2766028786" sldId="360"/>
            <ac:spMk id="2" creationId="{735B61D1-1A67-3852-A9FD-C7E929055ED1}"/>
          </ac:spMkLst>
        </pc:spChg>
        <pc:spChg chg="mod">
          <ac:chgData name="Spilsbury, Nancy" userId="fa99dd2c-e871-46f6-ab6f-3bdac4e67b56" providerId="ADAL" clId="{67323D82-7A61-4AC2-B81D-0617EDBBFCA1}" dt="2024-08-20T15:02:51.317" v="9770" actId="20577"/>
          <ac:spMkLst>
            <pc:docMk/>
            <pc:sldMk cId="2766028786" sldId="360"/>
            <ac:spMk id="3" creationId="{B9921AD1-2818-AEE0-88D2-CFC565C40707}"/>
          </ac:spMkLst>
        </pc:spChg>
        <pc:spChg chg="add del">
          <ac:chgData name="Spilsbury, Nancy" userId="fa99dd2c-e871-46f6-ab6f-3bdac4e67b56" providerId="ADAL" clId="{67323D82-7A61-4AC2-B81D-0617EDBBFCA1}" dt="2024-08-16T15:19:09.462" v="7413"/>
          <ac:spMkLst>
            <pc:docMk/>
            <pc:sldMk cId="2766028786" sldId="360"/>
            <ac:spMk id="13" creationId="{3F088236-D655-4F88-B238-E16762358025}"/>
          </ac:spMkLst>
        </pc:spChg>
        <pc:spChg chg="add del">
          <ac:chgData name="Spilsbury, Nancy" userId="fa99dd2c-e871-46f6-ab6f-3bdac4e67b56" providerId="ADAL" clId="{67323D82-7A61-4AC2-B81D-0617EDBBFCA1}" dt="2024-08-16T15:19:09.462" v="7413"/>
          <ac:spMkLst>
            <pc:docMk/>
            <pc:sldMk cId="2766028786" sldId="360"/>
            <ac:spMk id="15" creationId="{3DAC0C92-199E-475C-9390-119A9B027276}"/>
          </ac:spMkLst>
        </pc:spChg>
        <pc:spChg chg="add del">
          <ac:chgData name="Spilsbury, Nancy" userId="fa99dd2c-e871-46f6-ab6f-3bdac4e67b56" providerId="ADAL" clId="{67323D82-7A61-4AC2-B81D-0617EDBBFCA1}" dt="2024-08-16T15:19:09.462" v="7413"/>
          <ac:spMkLst>
            <pc:docMk/>
            <pc:sldMk cId="2766028786" sldId="360"/>
            <ac:spMk id="17" creationId="{C4CFB339-0ED8-4FE2-9EF1-6D1375B8499B}"/>
          </ac:spMkLst>
        </pc:spChg>
        <pc:spChg chg="add del">
          <ac:chgData name="Spilsbury, Nancy" userId="fa99dd2c-e871-46f6-ab6f-3bdac4e67b56" providerId="ADAL" clId="{67323D82-7A61-4AC2-B81D-0617EDBBFCA1}" dt="2024-08-16T15:19:09.462" v="7413"/>
          <ac:spMkLst>
            <pc:docMk/>
            <pc:sldMk cId="2766028786" sldId="360"/>
            <ac:spMk id="19" creationId="{31896C80-2069-4431-9C19-83B913734490}"/>
          </ac:spMkLst>
        </pc:spChg>
        <pc:spChg chg="add del">
          <ac:chgData name="Spilsbury, Nancy" userId="fa99dd2c-e871-46f6-ab6f-3bdac4e67b56" providerId="ADAL" clId="{67323D82-7A61-4AC2-B81D-0617EDBBFCA1}" dt="2024-08-16T15:19:09.462" v="7413"/>
          <ac:spMkLst>
            <pc:docMk/>
            <pc:sldMk cId="2766028786" sldId="360"/>
            <ac:spMk id="21" creationId="{BF120A21-0841-4823-B0C4-28AEBCEF9B78}"/>
          </ac:spMkLst>
        </pc:spChg>
        <pc:spChg chg="add del">
          <ac:chgData name="Spilsbury, Nancy" userId="fa99dd2c-e871-46f6-ab6f-3bdac4e67b56" providerId="ADAL" clId="{67323D82-7A61-4AC2-B81D-0617EDBBFCA1}" dt="2024-08-16T15:19:09.462" v="7413"/>
          <ac:spMkLst>
            <pc:docMk/>
            <pc:sldMk cId="2766028786" sldId="360"/>
            <ac:spMk id="23" creationId="{DBB05BAE-BBD3-4289-899F-A6851503C6B0}"/>
          </ac:spMkLst>
        </pc:spChg>
        <pc:spChg chg="add del">
          <ac:chgData name="Spilsbury, Nancy" userId="fa99dd2c-e871-46f6-ab6f-3bdac4e67b56" providerId="ADAL" clId="{67323D82-7A61-4AC2-B81D-0617EDBBFCA1}" dt="2024-08-16T15:19:09.462" v="7413"/>
          <ac:spMkLst>
            <pc:docMk/>
            <pc:sldMk cId="2766028786" sldId="360"/>
            <ac:spMk id="25" creationId="{9874D11C-36F5-4BBE-A490-019A54E953B0}"/>
          </ac:spMkLst>
        </pc:spChg>
        <pc:picChg chg="add">
          <ac:chgData name="Spilsbury, Nancy" userId="fa99dd2c-e871-46f6-ab6f-3bdac4e67b56" providerId="ADAL" clId="{67323D82-7A61-4AC2-B81D-0617EDBBFCA1}" dt="2024-08-16T14:47:25.807" v="6834" actId="26606"/>
          <ac:picMkLst>
            <pc:docMk/>
            <pc:sldMk cId="2766028786" sldId="360"/>
            <ac:picMk id="5" creationId="{9ECAEA3E-A15B-0E4C-D1E3-68B02D56CCCF}"/>
          </ac:picMkLst>
        </pc:picChg>
        <pc:cxnChg chg="add del">
          <ac:chgData name="Spilsbury, Nancy" userId="fa99dd2c-e871-46f6-ab6f-3bdac4e67b56" providerId="ADAL" clId="{67323D82-7A61-4AC2-B81D-0617EDBBFCA1}" dt="2024-08-16T15:19:09.462" v="7413"/>
          <ac:cxnSpMkLst>
            <pc:docMk/>
            <pc:sldMk cId="2766028786" sldId="360"/>
            <ac:cxnSpMk id="9" creationId="{64FA5DFF-7FE6-4855-84E6-DFA78EE978BD}"/>
          </ac:cxnSpMkLst>
        </pc:cxnChg>
        <pc:cxnChg chg="add del">
          <ac:chgData name="Spilsbury, Nancy" userId="fa99dd2c-e871-46f6-ab6f-3bdac4e67b56" providerId="ADAL" clId="{67323D82-7A61-4AC2-B81D-0617EDBBFCA1}" dt="2024-08-16T15:19:09.462" v="7413"/>
          <ac:cxnSpMkLst>
            <pc:docMk/>
            <pc:sldMk cId="2766028786" sldId="360"/>
            <ac:cxnSpMk id="11" creationId="{2AFD8CBA-54A3-4363-991B-B9C631BBFA74}"/>
          </ac:cxnSpMkLst>
        </pc:cxnChg>
      </pc:sldChg>
      <pc:sldChg chg="modSp mod ord">
        <pc:chgData name="Spilsbury, Nancy" userId="fa99dd2c-e871-46f6-ab6f-3bdac4e67b56" providerId="ADAL" clId="{67323D82-7A61-4AC2-B81D-0617EDBBFCA1}" dt="2024-08-19T19:35:51.738" v="8833" actId="255"/>
        <pc:sldMkLst>
          <pc:docMk/>
          <pc:sldMk cId="0" sldId="361"/>
        </pc:sldMkLst>
        <pc:spChg chg="mod">
          <ac:chgData name="Spilsbury, Nancy" userId="fa99dd2c-e871-46f6-ab6f-3bdac4e67b56" providerId="ADAL" clId="{67323D82-7A61-4AC2-B81D-0617EDBBFCA1}" dt="2024-08-19T19:35:51.738" v="8833" actId="255"/>
          <ac:spMkLst>
            <pc:docMk/>
            <pc:sldMk cId="0" sldId="361"/>
            <ac:spMk id="47108" creationId="{87116BDE-7BCA-1D7C-CCB7-985FF07D83D5}"/>
          </ac:spMkLst>
        </pc:spChg>
        <pc:spChg chg="mod">
          <ac:chgData name="Spilsbury, Nancy" userId="fa99dd2c-e871-46f6-ab6f-3bdac4e67b56" providerId="ADAL" clId="{67323D82-7A61-4AC2-B81D-0617EDBBFCA1}" dt="2024-08-13T19:45:32.130" v="3438" actId="1076"/>
          <ac:spMkLst>
            <pc:docMk/>
            <pc:sldMk cId="0" sldId="361"/>
            <ac:spMk id="57346" creationId="{CE861F73-2378-D94B-BAE3-1506A8B384E0}"/>
          </ac:spMkLst>
        </pc:spChg>
      </pc:sldChg>
      <pc:sldChg chg="new del">
        <pc:chgData name="Spilsbury, Nancy" userId="fa99dd2c-e871-46f6-ab6f-3bdac4e67b56" providerId="ADAL" clId="{67323D82-7A61-4AC2-B81D-0617EDBBFCA1}" dt="2024-08-06T17:06:24.936" v="509" actId="2696"/>
        <pc:sldMkLst>
          <pc:docMk/>
          <pc:sldMk cId="2312099087" sldId="361"/>
        </pc:sldMkLst>
      </pc:sldChg>
      <pc:sldChg chg="addSp delSp modSp new del mod">
        <pc:chgData name="Spilsbury, Nancy" userId="fa99dd2c-e871-46f6-ab6f-3bdac4e67b56" providerId="ADAL" clId="{67323D82-7A61-4AC2-B81D-0617EDBBFCA1}" dt="2024-08-05T20:47:37.218" v="105" actId="2696"/>
        <pc:sldMkLst>
          <pc:docMk/>
          <pc:sldMk cId="3506726608" sldId="361"/>
        </pc:sldMkLst>
        <pc:spChg chg="mod">
          <ac:chgData name="Spilsbury, Nancy" userId="fa99dd2c-e871-46f6-ab6f-3bdac4e67b56" providerId="ADAL" clId="{67323D82-7A61-4AC2-B81D-0617EDBBFCA1}" dt="2024-08-05T20:46:44.233" v="98" actId="14100"/>
          <ac:spMkLst>
            <pc:docMk/>
            <pc:sldMk cId="3506726608" sldId="361"/>
            <ac:spMk id="2" creationId="{7756A984-D647-D7D7-6025-123C8B279D75}"/>
          </ac:spMkLst>
        </pc:spChg>
        <pc:spChg chg="add del mod">
          <ac:chgData name="Spilsbury, Nancy" userId="fa99dd2c-e871-46f6-ab6f-3bdac4e67b56" providerId="ADAL" clId="{67323D82-7A61-4AC2-B81D-0617EDBBFCA1}" dt="2024-08-05T20:47:15.314" v="102"/>
          <ac:spMkLst>
            <pc:docMk/>
            <pc:sldMk cId="3506726608" sldId="361"/>
            <ac:spMk id="3" creationId="{21FA35F5-3B22-72D7-F4C1-A9DAB05DBA14}"/>
          </ac:spMkLst>
        </pc:spChg>
      </pc:sldChg>
      <pc:sldChg chg="addSp delSp modSp new del mod">
        <pc:chgData name="Spilsbury, Nancy" userId="fa99dd2c-e871-46f6-ab6f-3bdac4e67b56" providerId="ADAL" clId="{67323D82-7A61-4AC2-B81D-0617EDBBFCA1}" dt="2024-08-13T20:46:51.805" v="4318" actId="2696"/>
        <pc:sldMkLst>
          <pc:docMk/>
          <pc:sldMk cId="3487177310" sldId="362"/>
        </pc:sldMkLst>
        <pc:spChg chg="mod">
          <ac:chgData name="Spilsbury, Nancy" userId="fa99dd2c-e871-46f6-ab6f-3bdac4e67b56" providerId="ADAL" clId="{67323D82-7A61-4AC2-B81D-0617EDBBFCA1}" dt="2024-08-06T21:17:12.179" v="1832" actId="20577"/>
          <ac:spMkLst>
            <pc:docMk/>
            <pc:sldMk cId="3487177310" sldId="362"/>
            <ac:spMk id="2" creationId="{F1B8C937-9D32-A067-31BA-F4DC52721CA5}"/>
          </ac:spMkLst>
        </pc:spChg>
        <pc:spChg chg="del">
          <ac:chgData name="Spilsbury, Nancy" userId="fa99dd2c-e871-46f6-ab6f-3bdac4e67b56" providerId="ADAL" clId="{67323D82-7A61-4AC2-B81D-0617EDBBFCA1}" dt="2024-08-06T21:17:23.258" v="1833"/>
          <ac:spMkLst>
            <pc:docMk/>
            <pc:sldMk cId="3487177310" sldId="362"/>
            <ac:spMk id="3" creationId="{631EED73-F55A-9031-635B-3732C240BB15}"/>
          </ac:spMkLst>
        </pc:spChg>
        <pc:spChg chg="add">
          <ac:chgData name="Spilsbury, Nancy" userId="fa99dd2c-e871-46f6-ab6f-3bdac4e67b56" providerId="ADAL" clId="{67323D82-7A61-4AC2-B81D-0617EDBBFCA1}" dt="2024-08-06T21:17:23.258" v="1833"/>
          <ac:spMkLst>
            <pc:docMk/>
            <pc:sldMk cId="3487177310" sldId="362"/>
            <ac:spMk id="5" creationId="{A4C34A09-387A-1506-19E5-D0C37C7D21DC}"/>
          </ac:spMkLst>
        </pc:spChg>
        <pc:spChg chg="add mod">
          <ac:chgData name="Spilsbury, Nancy" userId="fa99dd2c-e871-46f6-ab6f-3bdac4e67b56" providerId="ADAL" clId="{67323D82-7A61-4AC2-B81D-0617EDBBFCA1}" dt="2024-08-13T20:45:57.820" v="4317" actId="1076"/>
          <ac:spMkLst>
            <pc:docMk/>
            <pc:sldMk cId="3487177310" sldId="362"/>
            <ac:spMk id="6" creationId="{F464BBC9-2588-C22E-BBD7-8D3BBE927AAF}"/>
          </ac:spMkLst>
        </pc:spChg>
        <pc:graphicFrameChg chg="add mod">
          <ac:chgData name="Spilsbury, Nancy" userId="fa99dd2c-e871-46f6-ab6f-3bdac4e67b56" providerId="ADAL" clId="{67323D82-7A61-4AC2-B81D-0617EDBBFCA1}" dt="2024-08-13T20:45:28.616" v="4293" actId="1076"/>
          <ac:graphicFrameMkLst>
            <pc:docMk/>
            <pc:sldMk cId="3487177310" sldId="362"/>
            <ac:graphicFrameMk id="4" creationId="{EEF5BD4B-B8E6-4D34-3D3D-B0750A6F557B}"/>
          </ac:graphicFrameMkLst>
        </pc:graphicFrameChg>
      </pc:sldChg>
      <pc:sldChg chg="addSp delSp modSp new mod setBg">
        <pc:chgData name="Spilsbury, Nancy" userId="fa99dd2c-e871-46f6-ab6f-3bdac4e67b56" providerId="ADAL" clId="{67323D82-7A61-4AC2-B81D-0617EDBBFCA1}" dt="2024-08-19T20:27:13.898" v="9724" actId="1076"/>
        <pc:sldMkLst>
          <pc:docMk/>
          <pc:sldMk cId="346577398" sldId="363"/>
        </pc:sldMkLst>
        <pc:spChg chg="add mod ord">
          <ac:chgData name="Spilsbury, Nancy" userId="fa99dd2c-e871-46f6-ab6f-3bdac4e67b56" providerId="ADAL" clId="{67323D82-7A61-4AC2-B81D-0617EDBBFCA1}" dt="2024-08-06T21:22:16.772" v="1841" actId="26606"/>
          <ac:spMkLst>
            <pc:docMk/>
            <pc:sldMk cId="346577398" sldId="363"/>
            <ac:spMk id="2" creationId="{841186F5-3966-2EB5-F461-9F621E44362E}"/>
          </ac:spMkLst>
        </pc:spChg>
        <pc:spChg chg="add mod">
          <ac:chgData name="Spilsbury, Nancy" userId="fa99dd2c-e871-46f6-ab6f-3bdac4e67b56" providerId="ADAL" clId="{67323D82-7A61-4AC2-B81D-0617EDBBFCA1}" dt="2024-08-19T20:27:13.898" v="9724" actId="1076"/>
          <ac:spMkLst>
            <pc:docMk/>
            <pc:sldMk cId="346577398" sldId="363"/>
            <ac:spMk id="3" creationId="{DE62E640-DE64-CA12-2451-58AE39511BD2}"/>
          </ac:spMkLst>
        </pc:spChg>
        <pc:spChg chg="add del">
          <ac:chgData name="Spilsbury, Nancy" userId="fa99dd2c-e871-46f6-ab6f-3bdac4e67b56" providerId="ADAL" clId="{67323D82-7A61-4AC2-B81D-0617EDBBFCA1}" dt="2024-08-06T21:22:16.772" v="1841" actId="26606"/>
          <ac:spMkLst>
            <pc:docMk/>
            <pc:sldMk cId="346577398" sldId="363"/>
            <ac:spMk id="2059" creationId="{A1B1FB5C-02AC-4A11-9B9E-D6FAE4AA1073}"/>
          </ac:spMkLst>
        </pc:spChg>
        <pc:picChg chg="add mod">
          <ac:chgData name="Spilsbury, Nancy" userId="fa99dd2c-e871-46f6-ab6f-3bdac4e67b56" providerId="ADAL" clId="{67323D82-7A61-4AC2-B81D-0617EDBBFCA1}" dt="2024-08-06T21:22:16.772" v="1841" actId="26606"/>
          <ac:picMkLst>
            <pc:docMk/>
            <pc:sldMk cId="346577398" sldId="363"/>
            <ac:picMk id="2050" creationId="{77FE48DF-14B2-E2F1-967D-FBC8755456C3}"/>
          </ac:picMkLst>
        </pc:picChg>
        <pc:picChg chg="add del">
          <ac:chgData name="Spilsbury, Nancy" userId="fa99dd2c-e871-46f6-ab6f-3bdac4e67b56" providerId="ADAL" clId="{67323D82-7A61-4AC2-B81D-0617EDBBFCA1}" dt="2024-08-06T21:22:16.772" v="1841" actId="26606"/>
          <ac:picMkLst>
            <pc:docMk/>
            <pc:sldMk cId="346577398" sldId="363"/>
            <ac:picMk id="2055" creationId="{E43006C0-9CF0-4AD0-9C72-B3F9942A80C0}"/>
          </ac:picMkLst>
        </pc:picChg>
        <pc:picChg chg="add del">
          <ac:chgData name="Spilsbury, Nancy" userId="fa99dd2c-e871-46f6-ab6f-3bdac4e67b56" providerId="ADAL" clId="{67323D82-7A61-4AC2-B81D-0617EDBBFCA1}" dt="2024-08-06T21:22:16.772" v="1841" actId="26606"/>
          <ac:picMkLst>
            <pc:docMk/>
            <pc:sldMk cId="346577398" sldId="363"/>
            <ac:picMk id="2057" creationId="{4307D36E-6608-46E6-857A-E172960BB66B}"/>
          </ac:picMkLst>
        </pc:picChg>
        <pc:picChg chg="add del">
          <ac:chgData name="Spilsbury, Nancy" userId="fa99dd2c-e871-46f6-ab6f-3bdac4e67b56" providerId="ADAL" clId="{67323D82-7A61-4AC2-B81D-0617EDBBFCA1}" dt="2024-08-06T21:22:16.772" v="1841" actId="26606"/>
          <ac:picMkLst>
            <pc:docMk/>
            <pc:sldMk cId="346577398" sldId="363"/>
            <ac:picMk id="2061" creationId="{3F72C88A-0506-4B12-8C66-DC95352609D1}"/>
          </ac:picMkLst>
        </pc:picChg>
        <pc:picChg chg="add del">
          <ac:chgData name="Spilsbury, Nancy" userId="fa99dd2c-e871-46f6-ab6f-3bdac4e67b56" providerId="ADAL" clId="{67323D82-7A61-4AC2-B81D-0617EDBBFCA1}" dt="2024-08-06T21:22:16.772" v="1841" actId="26606"/>
          <ac:picMkLst>
            <pc:docMk/>
            <pc:sldMk cId="346577398" sldId="363"/>
            <ac:picMk id="2063" creationId="{BE8C338B-9565-4F98-872C-2008B624B53B}"/>
          </ac:picMkLst>
        </pc:picChg>
      </pc:sldChg>
      <pc:sldChg chg="addSp delSp modSp new del mod">
        <pc:chgData name="Spilsbury, Nancy" userId="fa99dd2c-e871-46f6-ab6f-3bdac4e67b56" providerId="ADAL" clId="{67323D82-7A61-4AC2-B81D-0617EDBBFCA1}" dt="2024-08-13T17:17:31.842" v="3015" actId="2696"/>
        <pc:sldMkLst>
          <pc:docMk/>
          <pc:sldMk cId="3532660512" sldId="364"/>
        </pc:sldMkLst>
        <pc:spChg chg="mod">
          <ac:chgData name="Spilsbury, Nancy" userId="fa99dd2c-e871-46f6-ab6f-3bdac4e67b56" providerId="ADAL" clId="{67323D82-7A61-4AC2-B81D-0617EDBBFCA1}" dt="2024-08-13T16:56:28.896" v="2351" actId="1076"/>
          <ac:spMkLst>
            <pc:docMk/>
            <pc:sldMk cId="3532660512" sldId="364"/>
            <ac:spMk id="2" creationId="{4268EC9C-995F-1F7D-F55D-1B2DE9BD222A}"/>
          </ac:spMkLst>
        </pc:spChg>
        <pc:spChg chg="add del mod">
          <ac:chgData name="Spilsbury, Nancy" userId="fa99dd2c-e871-46f6-ab6f-3bdac4e67b56" providerId="ADAL" clId="{67323D82-7A61-4AC2-B81D-0617EDBBFCA1}" dt="2024-08-13T16:57:59.740" v="2376" actId="21"/>
          <ac:spMkLst>
            <pc:docMk/>
            <pc:sldMk cId="3532660512" sldId="364"/>
            <ac:spMk id="3" creationId="{61210C2F-B00E-0722-4352-D6F952976A69}"/>
          </ac:spMkLst>
        </pc:spChg>
        <pc:spChg chg="add mod">
          <ac:chgData name="Spilsbury, Nancy" userId="fa99dd2c-e871-46f6-ab6f-3bdac4e67b56" providerId="ADAL" clId="{67323D82-7A61-4AC2-B81D-0617EDBBFCA1}" dt="2024-08-13T16:58:47.990" v="2377"/>
          <ac:spMkLst>
            <pc:docMk/>
            <pc:sldMk cId="3532660512" sldId="364"/>
            <ac:spMk id="4" creationId="{61210C2F-B00E-0722-4352-D6F952976A69}"/>
          </ac:spMkLst>
        </pc:spChg>
      </pc:sldChg>
      <pc:sldChg chg="addSp delSp modSp add mod">
        <pc:chgData name="Spilsbury, Nancy" userId="fa99dd2c-e871-46f6-ab6f-3bdac4e67b56" providerId="ADAL" clId="{67323D82-7A61-4AC2-B81D-0617EDBBFCA1}" dt="2024-08-16T16:17:54.118" v="7693" actId="1076"/>
        <pc:sldMkLst>
          <pc:docMk/>
          <pc:sldMk cId="3931160181" sldId="365"/>
        </pc:sldMkLst>
        <pc:spChg chg="add del mod">
          <ac:chgData name="Spilsbury, Nancy" userId="fa99dd2c-e871-46f6-ab6f-3bdac4e67b56" providerId="ADAL" clId="{67323D82-7A61-4AC2-B81D-0617EDBBFCA1}" dt="2024-08-13T17:07:09.803" v="2602"/>
          <ac:spMkLst>
            <pc:docMk/>
            <pc:sldMk cId="3931160181" sldId="365"/>
            <ac:spMk id="2" creationId="{F88C2FF3-D451-A3E8-53C2-BD864702608F}"/>
          </ac:spMkLst>
        </pc:spChg>
        <pc:spChg chg="add mod">
          <ac:chgData name="Spilsbury, Nancy" userId="fa99dd2c-e871-46f6-ab6f-3bdac4e67b56" providerId="ADAL" clId="{67323D82-7A61-4AC2-B81D-0617EDBBFCA1}" dt="2024-08-16T15:45:31.788" v="7585" actId="114"/>
          <ac:spMkLst>
            <pc:docMk/>
            <pc:sldMk cId="3931160181" sldId="365"/>
            <ac:spMk id="3" creationId="{41D82727-8A31-AC2B-9FB2-5A184A6BAB7F}"/>
          </ac:spMkLst>
        </pc:spChg>
        <pc:spChg chg="mod">
          <ac:chgData name="Spilsbury, Nancy" userId="fa99dd2c-e871-46f6-ab6f-3bdac4e67b56" providerId="ADAL" clId="{67323D82-7A61-4AC2-B81D-0617EDBBFCA1}" dt="2024-08-16T16:17:44.061" v="7692" actId="1076"/>
          <ac:spMkLst>
            <pc:docMk/>
            <pc:sldMk cId="3931160181" sldId="365"/>
            <ac:spMk id="64514" creationId="{E5EF96CA-D618-8252-5BBC-CEDD0594D647}"/>
          </ac:spMkLst>
        </pc:spChg>
        <pc:graphicFrameChg chg="mod modGraphic">
          <ac:chgData name="Spilsbury, Nancy" userId="fa99dd2c-e871-46f6-ab6f-3bdac4e67b56" providerId="ADAL" clId="{67323D82-7A61-4AC2-B81D-0617EDBBFCA1}" dt="2024-08-16T16:17:54.118" v="7693" actId="1076"/>
          <ac:graphicFrameMkLst>
            <pc:docMk/>
            <pc:sldMk cId="3931160181" sldId="365"/>
            <ac:graphicFrameMk id="64641" creationId="{FB5A4DAE-DBB3-C04F-B6BC-1A77EE491A64}"/>
          </ac:graphicFrameMkLst>
        </pc:graphicFrameChg>
        <pc:picChg chg="add mod">
          <ac:chgData name="Spilsbury, Nancy" userId="fa99dd2c-e871-46f6-ab6f-3bdac4e67b56" providerId="ADAL" clId="{67323D82-7A61-4AC2-B81D-0617EDBBFCA1}" dt="2024-08-13T18:03:46.793" v="3179" actId="14100"/>
          <ac:picMkLst>
            <pc:docMk/>
            <pc:sldMk cId="3931160181" sldId="365"/>
            <ac:picMk id="5" creationId="{A63EF1A7-9ED7-1BF9-F779-09E569D98D89}"/>
          </ac:picMkLst>
        </pc:picChg>
        <pc:picChg chg="add mod">
          <ac:chgData name="Spilsbury, Nancy" userId="fa99dd2c-e871-46f6-ab6f-3bdac4e67b56" providerId="ADAL" clId="{67323D82-7A61-4AC2-B81D-0617EDBBFCA1}" dt="2024-08-13T18:04:55.464" v="3184" actId="688"/>
          <ac:picMkLst>
            <pc:docMk/>
            <pc:sldMk cId="3931160181" sldId="365"/>
            <ac:picMk id="7" creationId="{9255BE39-882C-7E5F-A502-8C8C6F8AB920}"/>
          </ac:picMkLst>
        </pc:picChg>
        <pc:picChg chg="add mod">
          <ac:chgData name="Spilsbury, Nancy" userId="fa99dd2c-e871-46f6-ab6f-3bdac4e67b56" providerId="ADAL" clId="{67323D82-7A61-4AC2-B81D-0617EDBBFCA1}" dt="2024-08-13T18:04:59.675" v="3185" actId="1076"/>
          <ac:picMkLst>
            <pc:docMk/>
            <pc:sldMk cId="3931160181" sldId="365"/>
            <ac:picMk id="9" creationId="{C6AE0890-1406-BCDD-E80C-5E799148F841}"/>
          </ac:picMkLst>
        </pc:picChg>
        <pc:picChg chg="del">
          <ac:chgData name="Spilsbury, Nancy" userId="fa99dd2c-e871-46f6-ab6f-3bdac4e67b56" providerId="ADAL" clId="{67323D82-7A61-4AC2-B81D-0617EDBBFCA1}" dt="2024-08-13T17:02:37.557" v="2431" actId="21"/>
          <ac:picMkLst>
            <pc:docMk/>
            <pc:sldMk cId="3931160181" sldId="365"/>
            <ac:picMk id="32777" creationId="{DBAA6784-3008-81ED-69DF-4671733B9B49}"/>
          </ac:picMkLst>
        </pc:picChg>
      </pc:sldChg>
      <pc:sldChg chg="addSp modSp new del mod">
        <pc:chgData name="Spilsbury, Nancy" userId="fa99dd2c-e871-46f6-ab6f-3bdac4e67b56" providerId="ADAL" clId="{67323D82-7A61-4AC2-B81D-0617EDBBFCA1}" dt="2024-08-13T20:48:53.587" v="4320" actId="2696"/>
        <pc:sldMkLst>
          <pc:docMk/>
          <pc:sldMk cId="10525488" sldId="366"/>
        </pc:sldMkLst>
        <pc:spChg chg="add">
          <ac:chgData name="Spilsbury, Nancy" userId="fa99dd2c-e871-46f6-ab6f-3bdac4e67b56" providerId="ADAL" clId="{67323D82-7A61-4AC2-B81D-0617EDBBFCA1}" dt="2024-08-13T20:39:18.169" v="4200" actId="22"/>
          <ac:spMkLst>
            <pc:docMk/>
            <pc:sldMk cId="10525488" sldId="366"/>
            <ac:spMk id="3" creationId="{60FDA507-36CE-1084-8868-F9E3EADA1142}"/>
          </ac:spMkLst>
        </pc:spChg>
        <pc:spChg chg="add mod">
          <ac:chgData name="Spilsbury, Nancy" userId="fa99dd2c-e871-46f6-ab6f-3bdac4e67b56" providerId="ADAL" clId="{67323D82-7A61-4AC2-B81D-0617EDBBFCA1}" dt="2024-08-13T20:40:29.211" v="4252" actId="20577"/>
          <ac:spMkLst>
            <pc:docMk/>
            <pc:sldMk cId="10525488" sldId="366"/>
            <ac:spMk id="4" creationId="{FE7EEF2B-C7E8-22E8-EB0A-688AAF341D01}"/>
          </ac:spMkLst>
        </pc:spChg>
        <pc:spChg chg="add mod">
          <ac:chgData name="Spilsbury, Nancy" userId="fa99dd2c-e871-46f6-ab6f-3bdac4e67b56" providerId="ADAL" clId="{67323D82-7A61-4AC2-B81D-0617EDBBFCA1}" dt="2024-08-13T20:41:29.138" v="4254" actId="1076"/>
          <ac:spMkLst>
            <pc:docMk/>
            <pc:sldMk cId="10525488" sldId="366"/>
            <ac:spMk id="6" creationId="{F9BB0A44-EBA7-8E16-956B-C55CC866CC9F}"/>
          </ac:spMkLst>
        </pc:spChg>
      </pc:sldChg>
      <pc:sldChg chg="addSp delSp modSp new del mod">
        <pc:chgData name="Spilsbury, Nancy" userId="fa99dd2c-e871-46f6-ab6f-3bdac4e67b56" providerId="ADAL" clId="{67323D82-7A61-4AC2-B81D-0617EDBBFCA1}" dt="2024-08-14T21:41:24.249" v="5441" actId="2696"/>
        <pc:sldMkLst>
          <pc:docMk/>
          <pc:sldMk cId="2203303986" sldId="366"/>
        </pc:sldMkLst>
        <pc:spChg chg="mod">
          <ac:chgData name="Spilsbury, Nancy" userId="fa99dd2c-e871-46f6-ab6f-3bdac4e67b56" providerId="ADAL" clId="{67323D82-7A61-4AC2-B81D-0617EDBBFCA1}" dt="2024-08-14T21:01:58.782" v="5237" actId="1076"/>
          <ac:spMkLst>
            <pc:docMk/>
            <pc:sldMk cId="2203303986" sldId="366"/>
            <ac:spMk id="2" creationId="{DF92558D-CC67-5A17-4FC4-8832E04CD902}"/>
          </ac:spMkLst>
        </pc:spChg>
        <pc:spChg chg="mod">
          <ac:chgData name="Spilsbury, Nancy" userId="fa99dd2c-e871-46f6-ab6f-3bdac4e67b56" providerId="ADAL" clId="{67323D82-7A61-4AC2-B81D-0617EDBBFCA1}" dt="2024-08-14T21:03:12.839" v="5266" actId="20577"/>
          <ac:spMkLst>
            <pc:docMk/>
            <pc:sldMk cId="2203303986" sldId="366"/>
            <ac:spMk id="3" creationId="{F547D3B4-98FB-9D8E-D8C9-65EA87B6844C}"/>
          </ac:spMkLst>
        </pc:spChg>
        <pc:spChg chg="add mod">
          <ac:chgData name="Spilsbury, Nancy" userId="fa99dd2c-e871-46f6-ab6f-3bdac4e67b56" providerId="ADAL" clId="{67323D82-7A61-4AC2-B81D-0617EDBBFCA1}" dt="2024-08-14T20:54:05.732" v="5176" actId="1076"/>
          <ac:spMkLst>
            <pc:docMk/>
            <pc:sldMk cId="2203303986" sldId="366"/>
            <ac:spMk id="6" creationId="{31AFCE7E-36B0-B3A0-0547-2759D6DE224B}"/>
          </ac:spMkLst>
        </pc:spChg>
        <pc:spChg chg="add mod">
          <ac:chgData name="Spilsbury, Nancy" userId="fa99dd2c-e871-46f6-ab6f-3bdac4e67b56" providerId="ADAL" clId="{67323D82-7A61-4AC2-B81D-0617EDBBFCA1}" dt="2024-08-14T21:01:23.774" v="5235" actId="113"/>
          <ac:spMkLst>
            <pc:docMk/>
            <pc:sldMk cId="2203303986" sldId="366"/>
            <ac:spMk id="7" creationId="{E0E0666C-2AB8-B0D4-E330-BEDB636F852B}"/>
          </ac:spMkLst>
        </pc:spChg>
        <pc:spChg chg="add mod">
          <ac:chgData name="Spilsbury, Nancy" userId="fa99dd2c-e871-46f6-ab6f-3bdac4e67b56" providerId="ADAL" clId="{67323D82-7A61-4AC2-B81D-0617EDBBFCA1}" dt="2024-08-14T20:54:47.033" v="5180" actId="767"/>
          <ac:spMkLst>
            <pc:docMk/>
            <pc:sldMk cId="2203303986" sldId="366"/>
            <ac:spMk id="8" creationId="{A5F29D6B-0C13-5572-DEE8-F8DDDEE4FD67}"/>
          </ac:spMkLst>
        </pc:spChg>
        <pc:spChg chg="add del mod">
          <ac:chgData name="Spilsbury, Nancy" userId="fa99dd2c-e871-46f6-ab6f-3bdac4e67b56" providerId="ADAL" clId="{67323D82-7A61-4AC2-B81D-0617EDBBFCA1}" dt="2024-08-14T20:57:12.304" v="5201" actId="11529"/>
          <ac:spMkLst>
            <pc:docMk/>
            <pc:sldMk cId="2203303986" sldId="366"/>
            <ac:spMk id="11" creationId="{F071DEB2-7E8F-2F72-7896-525060203DFF}"/>
          </ac:spMkLst>
        </pc:spChg>
        <pc:spChg chg="add del mod">
          <ac:chgData name="Spilsbury, Nancy" userId="fa99dd2c-e871-46f6-ab6f-3bdac4e67b56" providerId="ADAL" clId="{67323D82-7A61-4AC2-B81D-0617EDBBFCA1}" dt="2024-08-14T20:59:24.673" v="5224" actId="11529"/>
          <ac:spMkLst>
            <pc:docMk/>
            <pc:sldMk cId="2203303986" sldId="366"/>
            <ac:spMk id="14" creationId="{078C7E44-22A9-C48E-2790-EC187AB026A4}"/>
          </ac:spMkLst>
        </pc:spChg>
        <pc:picChg chg="add mod">
          <ac:chgData name="Spilsbury, Nancy" userId="fa99dd2c-e871-46f6-ab6f-3bdac4e67b56" providerId="ADAL" clId="{67323D82-7A61-4AC2-B81D-0617EDBBFCA1}" dt="2024-08-14T20:54:00.652" v="5175" actId="1076"/>
          <ac:picMkLst>
            <pc:docMk/>
            <pc:sldMk cId="2203303986" sldId="366"/>
            <ac:picMk id="5" creationId="{A3E62D22-1BB8-F867-19CA-BE616398DA99}"/>
          </ac:picMkLst>
        </pc:picChg>
        <pc:cxnChg chg="add del">
          <ac:chgData name="Spilsbury, Nancy" userId="fa99dd2c-e871-46f6-ab6f-3bdac4e67b56" providerId="ADAL" clId="{67323D82-7A61-4AC2-B81D-0617EDBBFCA1}" dt="2024-08-14T20:57:12.976" v="5202" actId="11529"/>
          <ac:cxnSpMkLst>
            <pc:docMk/>
            <pc:sldMk cId="2203303986" sldId="366"/>
            <ac:cxnSpMk id="10" creationId="{5F1DF1DA-ECBB-EDD4-F831-D0D1E651679E}"/>
          </ac:cxnSpMkLst>
        </pc:cxnChg>
        <pc:cxnChg chg="add del">
          <ac:chgData name="Spilsbury, Nancy" userId="fa99dd2c-e871-46f6-ab6f-3bdac4e67b56" providerId="ADAL" clId="{67323D82-7A61-4AC2-B81D-0617EDBBFCA1}" dt="2024-08-14T20:57:31.576" v="5204" actId="11529"/>
          <ac:cxnSpMkLst>
            <pc:docMk/>
            <pc:sldMk cId="2203303986" sldId="366"/>
            <ac:cxnSpMk id="13" creationId="{3882D476-AFB0-6220-9CCF-2DDD8DB5446B}"/>
          </ac:cxnSpMkLst>
        </pc:cxnChg>
      </pc:sldChg>
      <pc:sldChg chg="addSp delSp modSp new mod">
        <pc:chgData name="Spilsbury, Nancy" userId="fa99dd2c-e871-46f6-ab6f-3bdac4e67b56" providerId="ADAL" clId="{67323D82-7A61-4AC2-B81D-0617EDBBFCA1}" dt="2024-08-19T20:04:12.611" v="9458" actId="21"/>
        <pc:sldMkLst>
          <pc:docMk/>
          <pc:sldMk cId="4285874903" sldId="367"/>
        </pc:sldMkLst>
        <pc:spChg chg="mod">
          <ac:chgData name="Spilsbury, Nancy" userId="fa99dd2c-e871-46f6-ab6f-3bdac4e67b56" providerId="ADAL" clId="{67323D82-7A61-4AC2-B81D-0617EDBBFCA1}" dt="2024-08-16T15:19:28.238" v="7448" actId="27636"/>
          <ac:spMkLst>
            <pc:docMk/>
            <pc:sldMk cId="4285874903" sldId="367"/>
            <ac:spMk id="2" creationId="{FC0B5F63-897C-A4D2-8692-B7A8A11209F6}"/>
          </ac:spMkLst>
        </pc:spChg>
        <pc:spChg chg="mod">
          <ac:chgData name="Spilsbury, Nancy" userId="fa99dd2c-e871-46f6-ab6f-3bdac4e67b56" providerId="ADAL" clId="{67323D82-7A61-4AC2-B81D-0617EDBBFCA1}" dt="2024-08-19T20:03:33.469" v="9455" actId="27636"/>
          <ac:spMkLst>
            <pc:docMk/>
            <pc:sldMk cId="4285874903" sldId="367"/>
            <ac:spMk id="3" creationId="{0BB88327-A90A-B732-ED53-9968B82C9000}"/>
          </ac:spMkLst>
        </pc:spChg>
        <pc:spChg chg="del mod">
          <ac:chgData name="Spilsbury, Nancy" userId="fa99dd2c-e871-46f6-ab6f-3bdac4e67b56" providerId="ADAL" clId="{67323D82-7A61-4AC2-B81D-0617EDBBFCA1}" dt="2024-08-19T20:04:12.611" v="9458" actId="21"/>
          <ac:spMkLst>
            <pc:docMk/>
            <pc:sldMk cId="4285874903" sldId="367"/>
            <ac:spMk id="4" creationId="{C851EF6D-6DA4-520C-9ACD-DDBC7C7AFF2B}"/>
          </ac:spMkLst>
        </pc:spChg>
        <pc:spChg chg="add mod">
          <ac:chgData name="Spilsbury, Nancy" userId="fa99dd2c-e871-46f6-ab6f-3bdac4e67b56" providerId="ADAL" clId="{67323D82-7A61-4AC2-B81D-0617EDBBFCA1}" dt="2024-08-19T20:04:02.772" v="9457" actId="114"/>
          <ac:spMkLst>
            <pc:docMk/>
            <pc:sldMk cId="4285874903" sldId="367"/>
            <ac:spMk id="6" creationId="{A368C30A-BA60-E39A-95D3-25B2B00CB960}"/>
          </ac:spMkLst>
        </pc:spChg>
        <pc:picChg chg="add mod">
          <ac:chgData name="Spilsbury, Nancy" userId="fa99dd2c-e871-46f6-ab6f-3bdac4e67b56" providerId="ADAL" clId="{67323D82-7A61-4AC2-B81D-0617EDBBFCA1}" dt="2024-08-14T21:05:17.229" v="5275" actId="1076"/>
          <ac:picMkLst>
            <pc:docMk/>
            <pc:sldMk cId="4285874903" sldId="367"/>
            <ac:picMk id="5" creationId="{0F6D1E9D-3BAE-522D-8BDC-EB2FC1BE456B}"/>
          </ac:picMkLst>
        </pc:picChg>
      </pc:sldChg>
      <pc:sldChg chg="addSp modSp new del mod">
        <pc:chgData name="Spilsbury, Nancy" userId="fa99dd2c-e871-46f6-ab6f-3bdac4e67b56" providerId="ADAL" clId="{67323D82-7A61-4AC2-B81D-0617EDBBFCA1}" dt="2024-08-15T20:56:12.006" v="6388" actId="2696"/>
        <pc:sldMkLst>
          <pc:docMk/>
          <pc:sldMk cId="3436522493" sldId="368"/>
        </pc:sldMkLst>
        <pc:spChg chg="add mod">
          <ac:chgData name="Spilsbury, Nancy" userId="fa99dd2c-e871-46f6-ab6f-3bdac4e67b56" providerId="ADAL" clId="{67323D82-7A61-4AC2-B81D-0617EDBBFCA1}" dt="2024-08-15T20:40:29.083" v="5962" actId="20577"/>
          <ac:spMkLst>
            <pc:docMk/>
            <pc:sldMk cId="3436522493" sldId="368"/>
            <ac:spMk id="2" creationId="{05EBC819-F326-9272-795A-A87B569B97DD}"/>
          </ac:spMkLst>
        </pc:spChg>
        <pc:spChg chg="add mod">
          <ac:chgData name="Spilsbury, Nancy" userId="fa99dd2c-e871-46f6-ab6f-3bdac4e67b56" providerId="ADAL" clId="{67323D82-7A61-4AC2-B81D-0617EDBBFCA1}" dt="2024-08-15T20:44:13.652" v="6241" actId="1076"/>
          <ac:spMkLst>
            <pc:docMk/>
            <pc:sldMk cId="3436522493" sldId="368"/>
            <ac:spMk id="3" creationId="{9918C5A7-3CE0-0341-48AA-AAB2F01BA189}"/>
          </ac:spMkLst>
        </pc:spChg>
      </pc:sldChg>
      <pc:sldChg chg="modSp new del mod">
        <pc:chgData name="Spilsbury, Nancy" userId="fa99dd2c-e871-46f6-ab6f-3bdac4e67b56" providerId="ADAL" clId="{67323D82-7A61-4AC2-B81D-0617EDBBFCA1}" dt="2024-08-15T20:57:36.297" v="6396" actId="2696"/>
        <pc:sldMkLst>
          <pc:docMk/>
          <pc:sldMk cId="4190025969" sldId="369"/>
        </pc:sldMkLst>
        <pc:spChg chg="mod">
          <ac:chgData name="Spilsbury, Nancy" userId="fa99dd2c-e871-46f6-ab6f-3bdac4e67b56" providerId="ADAL" clId="{67323D82-7A61-4AC2-B81D-0617EDBBFCA1}" dt="2024-08-15T20:54:26.373" v="6379" actId="20577"/>
          <ac:spMkLst>
            <pc:docMk/>
            <pc:sldMk cId="4190025969" sldId="369"/>
            <ac:spMk id="2" creationId="{5567A927-0776-5B75-9CD0-BBFA49C5E3B8}"/>
          </ac:spMkLst>
        </pc:spChg>
        <pc:spChg chg="mod">
          <ac:chgData name="Spilsbury, Nancy" userId="fa99dd2c-e871-46f6-ab6f-3bdac4e67b56" providerId="ADAL" clId="{67323D82-7A61-4AC2-B81D-0617EDBBFCA1}" dt="2024-08-15T20:49:42.747" v="6287" actId="113"/>
          <ac:spMkLst>
            <pc:docMk/>
            <pc:sldMk cId="4190025969" sldId="369"/>
            <ac:spMk id="3" creationId="{B2B69B44-EA9F-EB00-C6F2-508AA27FFC0E}"/>
          </ac:spMkLst>
        </pc:spChg>
        <pc:spChg chg="mod">
          <ac:chgData name="Spilsbury, Nancy" userId="fa99dd2c-e871-46f6-ab6f-3bdac4e67b56" providerId="ADAL" clId="{67323D82-7A61-4AC2-B81D-0617EDBBFCA1}" dt="2024-08-15T20:56:27.875" v="6390" actId="1076"/>
          <ac:spMkLst>
            <pc:docMk/>
            <pc:sldMk cId="4190025969" sldId="369"/>
            <ac:spMk id="4" creationId="{980CCD81-C12D-A554-D9F5-A8F28FF8E6E8}"/>
          </ac:spMkLst>
        </pc:spChg>
      </pc:sldChg>
      <pc:sldChg chg="modSp new mod">
        <pc:chgData name="Spilsbury, Nancy" userId="fa99dd2c-e871-46f6-ab6f-3bdac4e67b56" providerId="ADAL" clId="{67323D82-7A61-4AC2-B81D-0617EDBBFCA1}" dt="2024-08-16T21:12:12.971" v="8377" actId="122"/>
        <pc:sldMkLst>
          <pc:docMk/>
          <pc:sldMk cId="1114000230" sldId="370"/>
        </pc:sldMkLst>
        <pc:spChg chg="mod">
          <ac:chgData name="Spilsbury, Nancy" userId="fa99dd2c-e871-46f6-ab6f-3bdac4e67b56" providerId="ADAL" clId="{67323D82-7A61-4AC2-B81D-0617EDBBFCA1}" dt="2024-08-16T21:12:12.971" v="8377" actId="122"/>
          <ac:spMkLst>
            <pc:docMk/>
            <pc:sldMk cId="1114000230" sldId="370"/>
            <ac:spMk id="2" creationId="{18CD4B50-6ACE-2A01-7A03-30EA453B1F34}"/>
          </ac:spMkLst>
        </pc:spChg>
        <pc:spChg chg="mod">
          <ac:chgData name="Spilsbury, Nancy" userId="fa99dd2c-e871-46f6-ab6f-3bdac4e67b56" providerId="ADAL" clId="{67323D82-7A61-4AC2-B81D-0617EDBBFCA1}" dt="2024-08-16T21:11:57.645" v="8375" actId="27636"/>
          <ac:spMkLst>
            <pc:docMk/>
            <pc:sldMk cId="1114000230" sldId="370"/>
            <ac:spMk id="3" creationId="{796F2309-255C-A32B-7DFC-E2790305CFE1}"/>
          </ac:spMkLst>
        </pc:spChg>
      </pc:sldChg>
      <pc:sldChg chg="new del">
        <pc:chgData name="Spilsbury, Nancy" userId="fa99dd2c-e871-46f6-ab6f-3bdac4e67b56" providerId="ADAL" clId="{67323D82-7A61-4AC2-B81D-0617EDBBFCA1}" dt="2024-08-16T15:01:03.002" v="6947" actId="2696"/>
        <pc:sldMkLst>
          <pc:docMk/>
          <pc:sldMk cId="1900555481" sldId="371"/>
        </pc:sldMkLst>
      </pc:sldChg>
      <pc:sldChg chg="new del">
        <pc:chgData name="Spilsbury, Nancy" userId="fa99dd2c-e871-46f6-ab6f-3bdac4e67b56" providerId="ADAL" clId="{67323D82-7A61-4AC2-B81D-0617EDBBFCA1}" dt="2024-08-16T15:18:53.842" v="7411" actId="2696"/>
        <pc:sldMkLst>
          <pc:docMk/>
          <pc:sldMk cId="2188383530" sldId="371"/>
        </pc:sldMkLst>
      </pc:sldChg>
      <pc:sldChg chg="new del">
        <pc:chgData name="Spilsbury, Nancy" userId="fa99dd2c-e871-46f6-ab6f-3bdac4e67b56" providerId="ADAL" clId="{67323D82-7A61-4AC2-B81D-0617EDBBFCA1}" dt="2024-08-15T21:26:42.801" v="6601" actId="2696"/>
        <pc:sldMkLst>
          <pc:docMk/>
          <pc:sldMk cId="3334647981" sldId="371"/>
        </pc:sldMkLst>
      </pc:sldChg>
      <pc:sldChg chg="addSp modSp new mod setBg">
        <pc:chgData name="Spilsbury, Nancy" userId="fa99dd2c-e871-46f6-ab6f-3bdac4e67b56" providerId="ADAL" clId="{67323D82-7A61-4AC2-B81D-0617EDBBFCA1}" dt="2024-08-20T17:27:57.515" v="10102" actId="207"/>
        <pc:sldMkLst>
          <pc:docMk/>
          <pc:sldMk cId="3764671413" sldId="371"/>
        </pc:sldMkLst>
        <pc:spChg chg="mod">
          <ac:chgData name="Spilsbury, Nancy" userId="fa99dd2c-e871-46f6-ab6f-3bdac4e67b56" providerId="ADAL" clId="{67323D82-7A61-4AC2-B81D-0617EDBBFCA1}" dt="2024-08-16T21:10:48.553" v="8349" actId="113"/>
          <ac:spMkLst>
            <pc:docMk/>
            <pc:sldMk cId="3764671413" sldId="371"/>
            <ac:spMk id="2" creationId="{C8985999-A071-19AD-8EAF-8E831226F60A}"/>
          </ac:spMkLst>
        </pc:spChg>
        <pc:spChg chg="add mod">
          <ac:chgData name="Spilsbury, Nancy" userId="fa99dd2c-e871-46f6-ab6f-3bdac4e67b56" providerId="ADAL" clId="{67323D82-7A61-4AC2-B81D-0617EDBBFCA1}" dt="2024-08-20T17:27:57.515" v="10102" actId="207"/>
          <ac:spMkLst>
            <pc:docMk/>
            <pc:sldMk cId="3764671413" sldId="371"/>
            <ac:spMk id="3" creationId="{8333A128-155F-2F70-0A01-43B44F9BD975}"/>
          </ac:spMkLst>
        </pc:spChg>
        <pc:spChg chg="mod">
          <ac:chgData name="Spilsbury, Nancy" userId="fa99dd2c-e871-46f6-ab6f-3bdac4e67b56" providerId="ADAL" clId="{67323D82-7A61-4AC2-B81D-0617EDBBFCA1}" dt="2024-08-16T15:03:37.653" v="7054" actId="20577"/>
          <ac:spMkLst>
            <pc:docMk/>
            <pc:sldMk cId="3764671413" sldId="371"/>
            <ac:spMk id="19459" creationId="{00000000-0000-0000-0000-000000000000}"/>
          </ac:spMkLst>
        </pc:spChg>
        <pc:spChg chg="mod">
          <ac:chgData name="Spilsbury, Nancy" userId="fa99dd2c-e871-46f6-ab6f-3bdac4e67b56" providerId="ADAL" clId="{67323D82-7A61-4AC2-B81D-0617EDBBFCA1}" dt="2024-08-16T15:03:48.152" v="7058" actId="20577"/>
          <ac:spMkLst>
            <pc:docMk/>
            <pc:sldMk cId="3764671413" sldId="371"/>
            <ac:spMk id="20482" creationId="{00000000-0000-0000-0000-000000000000}"/>
          </ac:spMkLst>
        </pc:spChg>
        <pc:grpChg chg="add">
          <ac:chgData name="Spilsbury, Nancy" userId="fa99dd2c-e871-46f6-ab6f-3bdac4e67b56" providerId="ADAL" clId="{67323D82-7A61-4AC2-B81D-0617EDBBFCA1}" dt="2024-08-16T16:19:27.923" v="7713" actId="26606"/>
          <ac:grpSpMkLst>
            <pc:docMk/>
            <pc:sldMk cId="3764671413" sldId="371"/>
            <ac:grpSpMk id="8" creationId="{09EA7EA7-74F5-4EE2-8E3D-1A10308259D7}"/>
          </ac:grpSpMkLst>
        </pc:grpChg>
        <pc:cxnChg chg="add">
          <ac:chgData name="Spilsbury, Nancy" userId="fa99dd2c-e871-46f6-ab6f-3bdac4e67b56" providerId="ADAL" clId="{67323D82-7A61-4AC2-B81D-0617EDBBFCA1}" dt="2024-08-16T16:19:27.923" v="7713" actId="26606"/>
          <ac:cxnSpMkLst>
            <pc:docMk/>
            <pc:sldMk cId="3764671413" sldId="371"/>
            <ac:cxnSpMk id="20" creationId="{0B5F7E3B-C5F1-40E0-A491-558BAFBC1127}"/>
          </ac:cxnSpMkLst>
        </pc:cxnChg>
      </pc:sldChg>
      <pc:sldChg chg="new del">
        <pc:chgData name="Spilsbury, Nancy" userId="fa99dd2c-e871-46f6-ab6f-3bdac4e67b56" providerId="ADAL" clId="{67323D82-7A61-4AC2-B81D-0617EDBBFCA1}" dt="2024-08-20T17:27:39.998" v="10101" actId="2696"/>
        <pc:sldMkLst>
          <pc:docMk/>
          <pc:sldMk cId="178411624" sldId="372"/>
        </pc:sldMkLst>
      </pc:sldChg>
      <pc:sldChg chg="new del">
        <pc:chgData name="Spilsbury, Nancy" userId="fa99dd2c-e871-46f6-ab6f-3bdac4e67b56" providerId="ADAL" clId="{67323D82-7A61-4AC2-B81D-0617EDBBFCA1}" dt="2024-08-16T15:04:24.096" v="7062" actId="2696"/>
        <pc:sldMkLst>
          <pc:docMk/>
          <pc:sldMk cId="1868719067" sldId="372"/>
        </pc:sldMkLst>
      </pc:sldChg>
      <pc:sldChg chg="addSp modSp new mod">
        <pc:chgData name="Spilsbury, Nancy" userId="fa99dd2c-e871-46f6-ab6f-3bdac4e67b56" providerId="ADAL" clId="{67323D82-7A61-4AC2-B81D-0617EDBBFCA1}" dt="2024-08-20T17:27:25.213" v="10100" actId="207"/>
        <pc:sldMkLst>
          <pc:docMk/>
          <pc:sldMk cId="2312694480" sldId="373"/>
        </pc:sldMkLst>
        <pc:spChg chg="add mod">
          <ac:chgData name="Spilsbury, Nancy" userId="fa99dd2c-e871-46f6-ab6f-3bdac4e67b56" providerId="ADAL" clId="{67323D82-7A61-4AC2-B81D-0617EDBBFCA1}" dt="2024-08-20T17:27:25.213" v="10100" actId="207"/>
          <ac:spMkLst>
            <pc:docMk/>
            <pc:sldMk cId="2312694480" sldId="373"/>
            <ac:spMk id="6" creationId="{AB3F50B6-4280-B428-EF66-88F8E98246F0}"/>
          </ac:spMkLst>
        </pc:spChg>
        <pc:picChg chg="add mod">
          <ac:chgData name="Spilsbury, Nancy" userId="fa99dd2c-e871-46f6-ab6f-3bdac4e67b56" providerId="ADAL" clId="{67323D82-7A61-4AC2-B81D-0617EDBBFCA1}" dt="2024-08-20T17:24:18.717" v="10051" actId="1036"/>
          <ac:picMkLst>
            <pc:docMk/>
            <pc:sldMk cId="2312694480" sldId="373"/>
            <ac:picMk id="3" creationId="{BA3867E8-B0C3-6B0E-A338-CDDA368D325A}"/>
          </ac:picMkLst>
        </pc:picChg>
        <pc:picChg chg="add mod">
          <ac:chgData name="Spilsbury, Nancy" userId="fa99dd2c-e871-46f6-ab6f-3bdac4e67b56" providerId="ADAL" clId="{67323D82-7A61-4AC2-B81D-0617EDBBFCA1}" dt="2024-08-20T17:24:02.158" v="10040" actId="1076"/>
          <ac:picMkLst>
            <pc:docMk/>
            <pc:sldMk cId="2312694480" sldId="373"/>
            <ac:picMk id="5" creationId="{4853A1F4-E4ED-3E39-0381-2245C1820899}"/>
          </ac:picMkLst>
        </pc:picChg>
      </pc:sldChg>
      <pc:sldChg chg="addSp new del mod">
        <pc:chgData name="Spilsbury, Nancy" userId="fa99dd2c-e871-46f6-ab6f-3bdac4e67b56" providerId="ADAL" clId="{67323D82-7A61-4AC2-B81D-0617EDBBFCA1}" dt="2024-08-23T15:26:21.094" v="10112" actId="2696"/>
        <pc:sldMkLst>
          <pc:docMk/>
          <pc:sldMk cId="667962075" sldId="374"/>
        </pc:sldMkLst>
        <pc:spChg chg="add">
          <ac:chgData name="Spilsbury, Nancy" userId="fa99dd2c-e871-46f6-ab6f-3bdac4e67b56" providerId="ADAL" clId="{67323D82-7A61-4AC2-B81D-0617EDBBFCA1}" dt="2024-08-23T15:26:00.563" v="10111" actId="22"/>
          <ac:spMkLst>
            <pc:docMk/>
            <pc:sldMk cId="667962075" sldId="374"/>
            <ac:spMk id="3" creationId="{C34DA6E1-6850-9782-B5F2-0ACB29D5E5AC}"/>
          </ac:spMkLst>
        </pc:spChg>
      </pc:sldChg>
      <pc:sldChg chg="addSp modSp new del mod">
        <pc:chgData name="Spilsbury, Nancy" userId="fa99dd2c-e871-46f6-ab6f-3bdac4e67b56" providerId="ADAL" clId="{67323D82-7A61-4AC2-B81D-0617EDBBFCA1}" dt="2024-08-23T15:47:55.948" v="10171" actId="2696"/>
        <pc:sldMkLst>
          <pc:docMk/>
          <pc:sldMk cId="3455728094" sldId="374"/>
        </pc:sldMkLst>
        <pc:spChg chg="mod">
          <ac:chgData name="Spilsbury, Nancy" userId="fa99dd2c-e871-46f6-ab6f-3bdac4e67b56" providerId="ADAL" clId="{67323D82-7A61-4AC2-B81D-0617EDBBFCA1}" dt="2024-08-23T15:44:05.061" v="10151" actId="27636"/>
          <ac:spMkLst>
            <pc:docMk/>
            <pc:sldMk cId="3455728094" sldId="374"/>
            <ac:spMk id="2" creationId="{A72A5B5D-714F-6023-6D46-8C775A281CB6}"/>
          </ac:spMkLst>
        </pc:spChg>
        <pc:spChg chg="mod">
          <ac:chgData name="Spilsbury, Nancy" userId="fa99dd2c-e871-46f6-ab6f-3bdac4e67b56" providerId="ADAL" clId="{67323D82-7A61-4AC2-B81D-0617EDBBFCA1}" dt="2024-08-23T15:44:20.686" v="10152" actId="1076"/>
          <ac:spMkLst>
            <pc:docMk/>
            <pc:sldMk cId="3455728094" sldId="374"/>
            <ac:spMk id="3" creationId="{138805CB-48ED-8A3B-AB09-E11BA991286A}"/>
          </ac:spMkLst>
        </pc:spChg>
        <pc:spChg chg="add mod">
          <ac:chgData name="Spilsbury, Nancy" userId="fa99dd2c-e871-46f6-ab6f-3bdac4e67b56" providerId="ADAL" clId="{67323D82-7A61-4AC2-B81D-0617EDBBFCA1}" dt="2024-08-23T15:44:42.937" v="10153" actId="1076"/>
          <ac:spMkLst>
            <pc:docMk/>
            <pc:sldMk cId="3455728094" sldId="374"/>
            <ac:spMk id="5" creationId="{10BFD6AC-DA1E-C419-F830-C4710484052E}"/>
          </ac:spMkLst>
        </pc:spChg>
        <pc:picChg chg="add mod">
          <ac:chgData name="Spilsbury, Nancy" userId="fa99dd2c-e871-46f6-ab6f-3bdac4e67b56" providerId="ADAL" clId="{67323D82-7A61-4AC2-B81D-0617EDBBFCA1}" dt="2024-08-23T15:37:01.717" v="10139" actId="1076"/>
          <ac:picMkLst>
            <pc:docMk/>
            <pc:sldMk cId="3455728094" sldId="374"/>
            <ac:picMk id="2050" creationId="{766D2194-58E8-9EAD-B292-C65A2A340F6B}"/>
          </ac:picMkLst>
        </pc:picChg>
      </pc:sldChg>
      <pc:sldChg chg="addSp delSp modSp new mod setBg">
        <pc:chgData name="Spilsbury, Nancy" userId="fa99dd2c-e871-46f6-ab6f-3bdac4e67b56" providerId="ADAL" clId="{67323D82-7A61-4AC2-B81D-0617EDBBFCA1}" dt="2024-08-23T15:51:48.292" v="10187" actId="26606"/>
        <pc:sldMkLst>
          <pc:docMk/>
          <pc:sldMk cId="44521289" sldId="375"/>
        </pc:sldMkLst>
        <pc:spChg chg="add mod">
          <ac:chgData name="Spilsbury, Nancy" userId="fa99dd2c-e871-46f6-ab6f-3bdac4e67b56" providerId="ADAL" clId="{67323D82-7A61-4AC2-B81D-0617EDBBFCA1}" dt="2024-08-23T15:51:48.292" v="10187" actId="26606"/>
          <ac:spMkLst>
            <pc:docMk/>
            <pc:sldMk cId="44521289" sldId="375"/>
            <ac:spMk id="2" creationId="{47F7B788-C6DD-1C21-7EDB-E01C1916AE56}"/>
          </ac:spMkLst>
        </pc:spChg>
        <pc:spChg chg="add del">
          <ac:chgData name="Spilsbury, Nancy" userId="fa99dd2c-e871-46f6-ab6f-3bdac4e67b56" providerId="ADAL" clId="{67323D82-7A61-4AC2-B81D-0617EDBBFCA1}" dt="2024-08-23T15:51:12.151" v="10177" actId="26606"/>
          <ac:spMkLst>
            <pc:docMk/>
            <pc:sldMk cId="44521289" sldId="375"/>
            <ac:spMk id="4115" creationId="{9F4444CE-BC8D-4D61-B303-4C05614E62AB}"/>
          </ac:spMkLst>
        </pc:spChg>
        <pc:spChg chg="add del">
          <ac:chgData name="Spilsbury, Nancy" userId="fa99dd2c-e871-46f6-ab6f-3bdac4e67b56" providerId="ADAL" clId="{67323D82-7A61-4AC2-B81D-0617EDBBFCA1}" dt="2024-08-23T15:51:12.151" v="10177" actId="26606"/>
          <ac:spMkLst>
            <pc:docMk/>
            <pc:sldMk cId="44521289" sldId="375"/>
            <ac:spMk id="4117" creationId="{62423CA5-E2E1-4789-B759-9906C1C94063}"/>
          </ac:spMkLst>
        </pc:spChg>
        <pc:spChg chg="add del">
          <ac:chgData name="Spilsbury, Nancy" userId="fa99dd2c-e871-46f6-ab6f-3bdac4e67b56" providerId="ADAL" clId="{67323D82-7A61-4AC2-B81D-0617EDBBFCA1}" dt="2024-08-23T15:51:12.151" v="10177" actId="26606"/>
          <ac:spMkLst>
            <pc:docMk/>
            <pc:sldMk cId="44521289" sldId="375"/>
            <ac:spMk id="4119" creationId="{73772B81-181F-48B7-8826-4D9686D15DF5}"/>
          </ac:spMkLst>
        </pc:spChg>
        <pc:spChg chg="add del">
          <ac:chgData name="Spilsbury, Nancy" userId="fa99dd2c-e871-46f6-ab6f-3bdac4e67b56" providerId="ADAL" clId="{67323D82-7A61-4AC2-B81D-0617EDBBFCA1}" dt="2024-08-23T15:51:12.151" v="10177" actId="26606"/>
          <ac:spMkLst>
            <pc:docMk/>
            <pc:sldMk cId="44521289" sldId="375"/>
            <ac:spMk id="4121" creationId="{B2205F6E-03C6-4E92-877C-E2482F6599AA}"/>
          </ac:spMkLst>
        </pc:spChg>
        <pc:spChg chg="add del">
          <ac:chgData name="Spilsbury, Nancy" userId="fa99dd2c-e871-46f6-ab6f-3bdac4e67b56" providerId="ADAL" clId="{67323D82-7A61-4AC2-B81D-0617EDBBFCA1}" dt="2024-08-23T15:51:18.956" v="10179" actId="26606"/>
          <ac:spMkLst>
            <pc:docMk/>
            <pc:sldMk cId="44521289" sldId="375"/>
            <ac:spMk id="4123" creationId="{7E018740-5C2B-4A41-AC1A-7E68D1EC1954}"/>
          </ac:spMkLst>
        </pc:spChg>
        <pc:spChg chg="add del">
          <ac:chgData name="Spilsbury, Nancy" userId="fa99dd2c-e871-46f6-ab6f-3bdac4e67b56" providerId="ADAL" clId="{67323D82-7A61-4AC2-B81D-0617EDBBFCA1}" dt="2024-08-23T15:51:18.956" v="10179" actId="26606"/>
          <ac:spMkLst>
            <pc:docMk/>
            <pc:sldMk cId="44521289" sldId="375"/>
            <ac:spMk id="4125" creationId="{166F75A4-C475-4941-8EE2-B80A06A2C1BB}"/>
          </ac:spMkLst>
        </pc:spChg>
        <pc:spChg chg="add del">
          <ac:chgData name="Spilsbury, Nancy" userId="fa99dd2c-e871-46f6-ab6f-3bdac4e67b56" providerId="ADAL" clId="{67323D82-7A61-4AC2-B81D-0617EDBBFCA1}" dt="2024-08-23T15:51:18.956" v="10179" actId="26606"/>
          <ac:spMkLst>
            <pc:docMk/>
            <pc:sldMk cId="44521289" sldId="375"/>
            <ac:spMk id="4127" creationId="{A032553A-72E8-4B0D-8405-FF9771C9AF05}"/>
          </ac:spMkLst>
        </pc:spChg>
        <pc:spChg chg="add del">
          <ac:chgData name="Spilsbury, Nancy" userId="fa99dd2c-e871-46f6-ab6f-3bdac4e67b56" providerId="ADAL" clId="{67323D82-7A61-4AC2-B81D-0617EDBBFCA1}" dt="2024-08-23T15:51:18.956" v="10179" actId="26606"/>
          <ac:spMkLst>
            <pc:docMk/>
            <pc:sldMk cId="44521289" sldId="375"/>
            <ac:spMk id="4129" creationId="{765800AC-C3B9-498E-87BC-29FAE4C76B21}"/>
          </ac:spMkLst>
        </pc:spChg>
        <pc:spChg chg="add del">
          <ac:chgData name="Spilsbury, Nancy" userId="fa99dd2c-e871-46f6-ab6f-3bdac4e67b56" providerId="ADAL" clId="{67323D82-7A61-4AC2-B81D-0617EDBBFCA1}" dt="2024-08-23T15:51:18.956" v="10179" actId="26606"/>
          <ac:spMkLst>
            <pc:docMk/>
            <pc:sldMk cId="44521289" sldId="375"/>
            <ac:spMk id="4131" creationId="{1F9D6ACB-2FF4-49F9-978A-E0D5327FC635}"/>
          </ac:spMkLst>
        </pc:spChg>
        <pc:spChg chg="add del">
          <ac:chgData name="Spilsbury, Nancy" userId="fa99dd2c-e871-46f6-ab6f-3bdac4e67b56" providerId="ADAL" clId="{67323D82-7A61-4AC2-B81D-0617EDBBFCA1}" dt="2024-08-23T15:51:18.956" v="10179" actId="26606"/>
          <ac:spMkLst>
            <pc:docMk/>
            <pc:sldMk cId="44521289" sldId="375"/>
            <ac:spMk id="4133" creationId="{A5EC319D-0FEA-4B95-A3EA-01E35672C95B}"/>
          </ac:spMkLst>
        </pc:spChg>
        <pc:spChg chg="add del">
          <ac:chgData name="Spilsbury, Nancy" userId="fa99dd2c-e871-46f6-ab6f-3bdac4e67b56" providerId="ADAL" clId="{67323D82-7A61-4AC2-B81D-0617EDBBFCA1}" dt="2024-08-23T15:51:18.956" v="10179" actId="26606"/>
          <ac:spMkLst>
            <pc:docMk/>
            <pc:sldMk cId="44521289" sldId="375"/>
            <ac:spMk id="4138" creationId="{A65AC7D1-EAA9-48F5-B509-60A7F50BF703}"/>
          </ac:spMkLst>
        </pc:spChg>
        <pc:spChg chg="add del">
          <ac:chgData name="Spilsbury, Nancy" userId="fa99dd2c-e871-46f6-ab6f-3bdac4e67b56" providerId="ADAL" clId="{67323D82-7A61-4AC2-B81D-0617EDBBFCA1}" dt="2024-08-23T15:51:18.956" v="10179" actId="26606"/>
          <ac:spMkLst>
            <pc:docMk/>
            <pc:sldMk cId="44521289" sldId="375"/>
            <ac:spMk id="4139" creationId="{D6320AF9-619A-4175-865B-5663E1AEF4C5}"/>
          </ac:spMkLst>
        </pc:spChg>
        <pc:spChg chg="add del">
          <ac:chgData name="Spilsbury, Nancy" userId="fa99dd2c-e871-46f6-ab6f-3bdac4e67b56" providerId="ADAL" clId="{67323D82-7A61-4AC2-B81D-0617EDBBFCA1}" dt="2024-08-23T15:51:23.283" v="10181" actId="26606"/>
          <ac:spMkLst>
            <pc:docMk/>
            <pc:sldMk cId="44521289" sldId="375"/>
            <ac:spMk id="4146" creationId="{3F088236-D655-4F88-B238-E16762358025}"/>
          </ac:spMkLst>
        </pc:spChg>
        <pc:spChg chg="add del">
          <ac:chgData name="Spilsbury, Nancy" userId="fa99dd2c-e871-46f6-ab6f-3bdac4e67b56" providerId="ADAL" clId="{67323D82-7A61-4AC2-B81D-0617EDBBFCA1}" dt="2024-08-23T15:51:23.283" v="10181" actId="26606"/>
          <ac:spMkLst>
            <pc:docMk/>
            <pc:sldMk cId="44521289" sldId="375"/>
            <ac:spMk id="4147" creationId="{3DAC0C92-199E-475C-9390-119A9B027276}"/>
          </ac:spMkLst>
        </pc:spChg>
        <pc:spChg chg="add del">
          <ac:chgData name="Spilsbury, Nancy" userId="fa99dd2c-e871-46f6-ab6f-3bdac4e67b56" providerId="ADAL" clId="{67323D82-7A61-4AC2-B81D-0617EDBBFCA1}" dt="2024-08-23T15:51:23.283" v="10181" actId="26606"/>
          <ac:spMkLst>
            <pc:docMk/>
            <pc:sldMk cId="44521289" sldId="375"/>
            <ac:spMk id="4148" creationId="{C4CFB339-0ED8-4FE2-9EF1-6D1375B8499B}"/>
          </ac:spMkLst>
        </pc:spChg>
        <pc:spChg chg="add del">
          <ac:chgData name="Spilsbury, Nancy" userId="fa99dd2c-e871-46f6-ab6f-3bdac4e67b56" providerId="ADAL" clId="{67323D82-7A61-4AC2-B81D-0617EDBBFCA1}" dt="2024-08-23T15:51:23.283" v="10181" actId="26606"/>
          <ac:spMkLst>
            <pc:docMk/>
            <pc:sldMk cId="44521289" sldId="375"/>
            <ac:spMk id="4149" creationId="{31896C80-2069-4431-9C19-83B913734490}"/>
          </ac:spMkLst>
        </pc:spChg>
        <pc:spChg chg="add del">
          <ac:chgData name="Spilsbury, Nancy" userId="fa99dd2c-e871-46f6-ab6f-3bdac4e67b56" providerId="ADAL" clId="{67323D82-7A61-4AC2-B81D-0617EDBBFCA1}" dt="2024-08-23T15:51:23.283" v="10181" actId="26606"/>
          <ac:spMkLst>
            <pc:docMk/>
            <pc:sldMk cId="44521289" sldId="375"/>
            <ac:spMk id="4150" creationId="{BF120A21-0841-4823-B0C4-28AEBCEF9B78}"/>
          </ac:spMkLst>
        </pc:spChg>
        <pc:spChg chg="add del">
          <ac:chgData name="Spilsbury, Nancy" userId="fa99dd2c-e871-46f6-ab6f-3bdac4e67b56" providerId="ADAL" clId="{67323D82-7A61-4AC2-B81D-0617EDBBFCA1}" dt="2024-08-23T15:51:23.283" v="10181" actId="26606"/>
          <ac:spMkLst>
            <pc:docMk/>
            <pc:sldMk cId="44521289" sldId="375"/>
            <ac:spMk id="4151" creationId="{DBB05BAE-BBD3-4289-899F-A6851503C6B0}"/>
          </ac:spMkLst>
        </pc:spChg>
        <pc:spChg chg="add del">
          <ac:chgData name="Spilsbury, Nancy" userId="fa99dd2c-e871-46f6-ab6f-3bdac4e67b56" providerId="ADAL" clId="{67323D82-7A61-4AC2-B81D-0617EDBBFCA1}" dt="2024-08-23T15:51:23.283" v="10181" actId="26606"/>
          <ac:spMkLst>
            <pc:docMk/>
            <pc:sldMk cId="44521289" sldId="375"/>
            <ac:spMk id="4152" creationId="{9874D11C-36F5-4BBE-A490-019A54E953B0}"/>
          </ac:spMkLst>
        </pc:spChg>
        <pc:spChg chg="add del">
          <ac:chgData name="Spilsbury, Nancy" userId="fa99dd2c-e871-46f6-ab6f-3bdac4e67b56" providerId="ADAL" clId="{67323D82-7A61-4AC2-B81D-0617EDBBFCA1}" dt="2024-08-23T15:51:27.033" v="10183" actId="26606"/>
          <ac:spMkLst>
            <pc:docMk/>
            <pc:sldMk cId="44521289" sldId="375"/>
            <ac:spMk id="4163" creationId="{3BCB5F6A-9EB0-40B0-9D13-3023E9A20508}"/>
          </ac:spMkLst>
        </pc:spChg>
        <pc:grpChg chg="add del">
          <ac:chgData name="Spilsbury, Nancy" userId="fa99dd2c-e871-46f6-ab6f-3bdac4e67b56" providerId="ADAL" clId="{67323D82-7A61-4AC2-B81D-0617EDBBFCA1}" dt="2024-08-23T15:51:12.151" v="10177" actId="26606"/>
          <ac:grpSpMkLst>
            <pc:docMk/>
            <pc:sldMk cId="44521289" sldId="375"/>
            <ac:grpSpMk id="4103" creationId="{1F2B4773-3207-44CC-B7AC-892B70498211}"/>
          </ac:grpSpMkLst>
        </pc:grpChg>
        <pc:grpChg chg="add del">
          <ac:chgData name="Spilsbury, Nancy" userId="fa99dd2c-e871-46f6-ab6f-3bdac4e67b56" providerId="ADAL" clId="{67323D82-7A61-4AC2-B81D-0617EDBBFCA1}" dt="2024-08-23T15:51:18.956" v="10179" actId="26606"/>
          <ac:grpSpMkLst>
            <pc:docMk/>
            <pc:sldMk cId="44521289" sldId="375"/>
            <ac:grpSpMk id="4124" creationId="{1F2B4773-3207-44CC-B7AC-892B70498211}"/>
          </ac:grpSpMkLst>
        </pc:grpChg>
        <pc:grpChg chg="add del">
          <ac:chgData name="Spilsbury, Nancy" userId="fa99dd2c-e871-46f6-ab6f-3bdac4e67b56" providerId="ADAL" clId="{67323D82-7A61-4AC2-B81D-0617EDBBFCA1}" dt="2024-08-23T15:51:23.283" v="10181" actId="26606"/>
          <ac:grpSpMkLst>
            <pc:docMk/>
            <pc:sldMk cId="44521289" sldId="375"/>
            <ac:grpSpMk id="4143" creationId="{10BE40E3-5550-4CDD-B4FD-387C33EBF157}"/>
          </ac:grpSpMkLst>
        </pc:grpChg>
        <pc:grpChg chg="add del">
          <ac:chgData name="Spilsbury, Nancy" userId="fa99dd2c-e871-46f6-ab6f-3bdac4e67b56" providerId="ADAL" clId="{67323D82-7A61-4AC2-B81D-0617EDBBFCA1}" dt="2024-08-23T15:51:27.033" v="10183" actId="26606"/>
          <ac:grpSpMkLst>
            <pc:docMk/>
            <pc:sldMk cId="44521289" sldId="375"/>
            <ac:grpSpMk id="4154" creationId="{10BE40E3-5550-4CDD-B4FD-387C33EBF157}"/>
          </ac:grpSpMkLst>
        </pc:grpChg>
        <pc:grpChg chg="add del">
          <ac:chgData name="Spilsbury, Nancy" userId="fa99dd2c-e871-46f6-ab6f-3bdac4e67b56" providerId="ADAL" clId="{67323D82-7A61-4AC2-B81D-0617EDBBFCA1}" dt="2024-08-23T15:51:29.021" v="10185" actId="26606"/>
          <ac:grpSpMkLst>
            <pc:docMk/>
            <pc:sldMk cId="44521289" sldId="375"/>
            <ac:grpSpMk id="4165" creationId="{10BE40E3-5550-4CDD-B4FD-387C33EBF157}"/>
          </ac:grpSpMkLst>
        </pc:grpChg>
        <pc:grpChg chg="add del">
          <ac:chgData name="Spilsbury, Nancy" userId="fa99dd2c-e871-46f6-ab6f-3bdac4e67b56" providerId="ADAL" clId="{67323D82-7A61-4AC2-B81D-0617EDBBFCA1}" dt="2024-08-23T15:51:48.292" v="10187" actId="26606"/>
          <ac:grpSpMkLst>
            <pc:docMk/>
            <pc:sldMk cId="44521289" sldId="375"/>
            <ac:grpSpMk id="4167" creationId="{1F2B4773-3207-44CC-B7AC-892B70498211}"/>
          </ac:grpSpMkLst>
        </pc:grpChg>
        <pc:picChg chg="add mod ord">
          <ac:chgData name="Spilsbury, Nancy" userId="fa99dd2c-e871-46f6-ab6f-3bdac4e67b56" providerId="ADAL" clId="{67323D82-7A61-4AC2-B81D-0617EDBBFCA1}" dt="2024-08-23T15:51:48.292" v="10187" actId="26606"/>
          <ac:picMkLst>
            <pc:docMk/>
            <pc:sldMk cId="44521289" sldId="375"/>
            <ac:picMk id="4098" creationId="{50357927-6D07-D1BC-2955-87735E77A311}"/>
          </ac:picMkLst>
        </pc:picChg>
        <pc:cxnChg chg="add del">
          <ac:chgData name="Spilsbury, Nancy" userId="fa99dd2c-e871-46f6-ab6f-3bdac4e67b56" providerId="ADAL" clId="{67323D82-7A61-4AC2-B81D-0617EDBBFCA1}" dt="2024-08-23T15:51:18.956" v="10179" actId="26606"/>
          <ac:cxnSpMkLst>
            <pc:docMk/>
            <pc:sldMk cId="44521289" sldId="375"/>
            <ac:cxnSpMk id="4140" creationId="{063B6EC6-D752-4EE7-908B-F8F19E8C7FEA}"/>
          </ac:cxnSpMkLst>
        </pc:cxnChg>
        <pc:cxnChg chg="add del">
          <ac:chgData name="Spilsbury, Nancy" userId="fa99dd2c-e871-46f6-ab6f-3bdac4e67b56" providerId="ADAL" clId="{67323D82-7A61-4AC2-B81D-0617EDBBFCA1}" dt="2024-08-23T15:51:18.956" v="10179" actId="26606"/>
          <ac:cxnSpMkLst>
            <pc:docMk/>
            <pc:sldMk cId="44521289" sldId="375"/>
            <ac:cxnSpMk id="4141" creationId="{EFECD4E8-AD3E-4228-82A2-9461958EA94D}"/>
          </ac:cxnSpMkLst>
        </pc:cxnChg>
        <pc:cxnChg chg="add del">
          <ac:chgData name="Spilsbury, Nancy" userId="fa99dd2c-e871-46f6-ab6f-3bdac4e67b56" providerId="ADAL" clId="{67323D82-7A61-4AC2-B81D-0617EDBBFCA1}" dt="2024-08-23T15:51:23.283" v="10181" actId="26606"/>
          <ac:cxnSpMkLst>
            <pc:docMk/>
            <pc:sldMk cId="44521289" sldId="375"/>
            <ac:cxnSpMk id="4144" creationId="{64FA5DFF-7FE6-4855-84E6-DFA78EE978BD}"/>
          </ac:cxnSpMkLst>
        </pc:cxnChg>
        <pc:cxnChg chg="add del">
          <ac:chgData name="Spilsbury, Nancy" userId="fa99dd2c-e871-46f6-ab6f-3bdac4e67b56" providerId="ADAL" clId="{67323D82-7A61-4AC2-B81D-0617EDBBFCA1}" dt="2024-08-23T15:51:23.283" v="10181" actId="26606"/>
          <ac:cxnSpMkLst>
            <pc:docMk/>
            <pc:sldMk cId="44521289" sldId="375"/>
            <ac:cxnSpMk id="4145" creationId="{2AFD8CBA-54A3-4363-991B-B9C631BBFA74}"/>
          </ac:cxnSpMkLst>
        </pc:cxnChg>
      </pc:sldChg>
      <pc:sldChg chg="addSp modSp new del">
        <pc:chgData name="Spilsbury, Nancy" userId="fa99dd2c-e871-46f6-ab6f-3bdac4e67b56" providerId="ADAL" clId="{67323D82-7A61-4AC2-B81D-0617EDBBFCA1}" dt="2024-08-23T15:43:05.162" v="10148" actId="2696"/>
        <pc:sldMkLst>
          <pc:docMk/>
          <pc:sldMk cId="318744201" sldId="375"/>
        </pc:sldMkLst>
        <pc:picChg chg="add mod">
          <ac:chgData name="Spilsbury, Nancy" userId="fa99dd2c-e871-46f6-ab6f-3bdac4e67b56" providerId="ADAL" clId="{67323D82-7A61-4AC2-B81D-0617EDBBFCA1}" dt="2024-08-23T15:34:33.582" v="10129" actId="14100"/>
          <ac:picMkLst>
            <pc:docMk/>
            <pc:sldMk cId="318744201" sldId="375"/>
            <ac:picMk id="1026" creationId="{2F907072-D12F-A3DD-3455-3FF95AACBE91}"/>
          </ac:picMkLst>
        </pc:picChg>
      </pc:sldChg>
      <pc:sldChg chg="addSp new">
        <pc:chgData name="Spilsbury, Nancy" userId="fa99dd2c-e871-46f6-ab6f-3bdac4e67b56" providerId="ADAL" clId="{67323D82-7A61-4AC2-B81D-0617EDBBFCA1}" dt="2024-08-23T15:49:20.762" v="10174"/>
        <pc:sldMkLst>
          <pc:docMk/>
          <pc:sldMk cId="2801955720" sldId="376"/>
        </pc:sldMkLst>
        <pc:picChg chg="add">
          <ac:chgData name="Spilsbury, Nancy" userId="fa99dd2c-e871-46f6-ab6f-3bdac4e67b56" providerId="ADAL" clId="{67323D82-7A61-4AC2-B81D-0617EDBBFCA1}" dt="2024-08-23T15:49:20.762" v="10174"/>
          <ac:picMkLst>
            <pc:docMk/>
            <pc:sldMk cId="2801955720" sldId="376"/>
            <ac:picMk id="6146" creationId="{E07BD0AC-5078-1CE0-508E-2CC4B4B0C6BB}"/>
          </ac:picMkLst>
        </pc:picChg>
      </pc:sldChg>
      <pc:sldChg chg="addSp modSp new mod modClrScheme chgLayout">
        <pc:chgData name="Spilsbury, Nancy" userId="fa99dd2c-e871-46f6-ab6f-3bdac4e67b56" providerId="ADAL" clId="{67323D82-7A61-4AC2-B81D-0617EDBBFCA1}" dt="2024-08-23T16:27:21.622" v="10223" actId="20577"/>
        <pc:sldMkLst>
          <pc:docMk/>
          <pc:sldMk cId="2924195332" sldId="377"/>
        </pc:sldMkLst>
        <pc:spChg chg="add mod">
          <ac:chgData name="Spilsbury, Nancy" userId="fa99dd2c-e871-46f6-ab6f-3bdac4e67b56" providerId="ADAL" clId="{67323D82-7A61-4AC2-B81D-0617EDBBFCA1}" dt="2024-08-23T16:25:40.999" v="10194" actId="767"/>
          <ac:spMkLst>
            <pc:docMk/>
            <pc:sldMk cId="2924195332" sldId="377"/>
            <ac:spMk id="4" creationId="{8B49AD6E-E3AE-87D2-92F0-5D5D01D869A4}"/>
          </ac:spMkLst>
        </pc:spChg>
        <pc:spChg chg="add mod ord">
          <ac:chgData name="Spilsbury, Nancy" userId="fa99dd2c-e871-46f6-ab6f-3bdac4e67b56" providerId="ADAL" clId="{67323D82-7A61-4AC2-B81D-0617EDBBFCA1}" dt="2024-08-23T16:27:21.622" v="10223" actId="20577"/>
          <ac:spMkLst>
            <pc:docMk/>
            <pc:sldMk cId="2924195332" sldId="377"/>
            <ac:spMk id="5" creationId="{3648BC40-7D8C-22EB-5482-D9BF171B93C3}"/>
          </ac:spMkLst>
        </pc:spChg>
        <pc:picChg chg="add mod">
          <ac:chgData name="Spilsbury, Nancy" userId="fa99dd2c-e871-46f6-ab6f-3bdac4e67b56" providerId="ADAL" clId="{67323D82-7A61-4AC2-B81D-0617EDBBFCA1}" dt="2024-08-23T16:26:33.772" v="10204" actId="14100"/>
          <ac:picMkLst>
            <pc:docMk/>
            <pc:sldMk cId="2924195332" sldId="377"/>
            <ac:picMk id="3" creationId="{D18FF243-9F1E-8919-886C-2468C99DAD8E}"/>
          </ac:picMkLst>
        </pc:picChg>
      </pc:sldChg>
      <pc:sldMasterChg chg="modSp mod modSldLayout">
        <pc:chgData name="Spilsbury, Nancy" userId="fa99dd2c-e871-46f6-ab6f-3bdac4e67b56" providerId="ADAL" clId="{67323D82-7A61-4AC2-B81D-0617EDBBFCA1}" dt="2024-08-16T15:13:55.592" v="7408" actId="6549"/>
        <pc:sldMasterMkLst>
          <pc:docMk/>
          <pc:sldMasterMk cId="1606098448" sldId="2147485701"/>
        </pc:sldMasterMkLst>
        <pc:spChg chg="mod">
          <ac:chgData name="Spilsbury, Nancy" userId="fa99dd2c-e871-46f6-ab6f-3bdac4e67b56" providerId="ADAL" clId="{67323D82-7A61-4AC2-B81D-0617EDBBFCA1}" dt="2024-08-16T15:06:13.094" v="7091" actId="20577"/>
          <ac:spMkLst>
            <pc:docMk/>
            <pc:sldMasterMk cId="1606098448" sldId="2147485701"/>
            <ac:spMk id="2" creationId="{00000000-0000-0000-0000-000000000000}"/>
          </ac:spMkLst>
        </pc:spChg>
        <pc:spChg chg="mod">
          <ac:chgData name="Spilsbury, Nancy" userId="fa99dd2c-e871-46f6-ab6f-3bdac4e67b56" providerId="ADAL" clId="{67323D82-7A61-4AC2-B81D-0617EDBBFCA1}" dt="2024-08-16T15:13:55.592" v="7408" actId="6549"/>
          <ac:spMkLst>
            <pc:docMk/>
            <pc:sldMasterMk cId="1606098448" sldId="2147485701"/>
            <ac:spMk id="3" creationId="{00000000-0000-0000-0000-000000000000}"/>
          </ac:spMkLst>
        </pc:spChg>
        <pc:sldLayoutChg chg="delSp">
          <pc:chgData name="Spilsbury, Nancy" userId="fa99dd2c-e871-46f6-ab6f-3bdac4e67b56" providerId="ADAL" clId="{67323D82-7A61-4AC2-B81D-0617EDBBFCA1}" dt="2024-08-16T14:47:11.685" v="6818"/>
          <pc:sldLayoutMkLst>
            <pc:docMk/>
            <pc:sldMasterMk cId="1606098448" sldId="2147485701"/>
            <pc:sldLayoutMk cId="322772549" sldId="2147485718"/>
          </pc:sldLayoutMkLst>
          <pc:picChg chg="del">
            <ac:chgData name="Spilsbury, Nancy" userId="fa99dd2c-e871-46f6-ab6f-3bdac4e67b56" providerId="ADAL" clId="{67323D82-7A61-4AC2-B81D-0617EDBBFCA1}" dt="2024-08-16T14:47:11.685" v="6818"/>
            <ac:picMkLst>
              <pc:docMk/>
              <pc:sldMasterMk cId="1606098448" sldId="2147485701"/>
              <pc:sldLayoutMk cId="322772549" sldId="2147485718"/>
              <ac:picMk id="3" creationId="{C5AB2250-DBEA-E7E8-CB04-A5ED3DFD45F2}"/>
            </ac:picMkLst>
          </pc:picChg>
        </pc:sldLayoutChg>
        <pc:sldLayoutChg chg="delSp">
          <pc:chgData name="Spilsbury, Nancy" userId="fa99dd2c-e871-46f6-ab6f-3bdac4e67b56" providerId="ADAL" clId="{67323D82-7A61-4AC2-B81D-0617EDBBFCA1}" dt="2024-08-16T14:47:11.685" v="6818"/>
          <pc:sldLayoutMkLst>
            <pc:docMk/>
            <pc:sldMasterMk cId="1606098448" sldId="2147485701"/>
            <pc:sldLayoutMk cId="1731279711" sldId="2147485719"/>
          </pc:sldLayoutMkLst>
          <pc:picChg chg="del">
            <ac:chgData name="Spilsbury, Nancy" userId="fa99dd2c-e871-46f6-ab6f-3bdac4e67b56" providerId="ADAL" clId="{67323D82-7A61-4AC2-B81D-0617EDBBFCA1}" dt="2024-08-16T14:47:11.685" v="6818"/>
            <ac:picMkLst>
              <pc:docMk/>
              <pc:sldMasterMk cId="1606098448" sldId="2147485701"/>
              <pc:sldLayoutMk cId="1731279711" sldId="2147485719"/>
              <ac:picMk id="2" creationId="{600B68D4-3D2A-2056-F216-FFBB9911682F}"/>
            </ac:picMkLst>
          </pc:picChg>
        </pc:sldLayoutChg>
        <pc:sldLayoutChg chg="delSp">
          <pc:chgData name="Spilsbury, Nancy" userId="fa99dd2c-e871-46f6-ab6f-3bdac4e67b56" providerId="ADAL" clId="{67323D82-7A61-4AC2-B81D-0617EDBBFCA1}" dt="2024-08-16T14:47:11.685" v="6818"/>
          <pc:sldLayoutMkLst>
            <pc:docMk/>
            <pc:sldMasterMk cId="1606098448" sldId="2147485701"/>
            <pc:sldLayoutMk cId="1762303028" sldId="2147485723"/>
          </pc:sldLayoutMkLst>
          <pc:spChg chg="del">
            <ac:chgData name="Spilsbury, Nancy" userId="fa99dd2c-e871-46f6-ab6f-3bdac4e67b56" providerId="ADAL" clId="{67323D82-7A61-4AC2-B81D-0617EDBBFCA1}" dt="2024-08-16T14:47:11.685" v="6818"/>
            <ac:spMkLst>
              <pc:docMk/>
              <pc:sldMasterMk cId="1606098448" sldId="2147485701"/>
              <pc:sldLayoutMk cId="1762303028" sldId="2147485723"/>
              <ac:spMk id="2" creationId="{699D2C22-DA05-8DCC-D499-33CCD1024D6A}"/>
            </ac:spMkLst>
          </pc:spChg>
        </pc:sldLayoutChg>
      </pc:sldMasterChg>
      <pc:sldMasterChg chg="new del mod addSldLayout delSldLayout">
        <pc:chgData name="Spilsbury, Nancy" userId="fa99dd2c-e871-46f6-ab6f-3bdac4e67b56" providerId="ADAL" clId="{67323D82-7A61-4AC2-B81D-0617EDBBFCA1}" dt="2024-08-16T15:14:20.713" v="7410" actId="6938"/>
        <pc:sldMasterMkLst>
          <pc:docMk/>
          <pc:sldMasterMk cId="3433885734" sldId="2147485725"/>
        </pc:sldMasterMkLst>
        <pc:sldLayoutChg chg="new del replId">
          <pc:chgData name="Spilsbury, Nancy" userId="fa99dd2c-e871-46f6-ab6f-3bdac4e67b56" providerId="ADAL" clId="{67323D82-7A61-4AC2-B81D-0617EDBBFCA1}" dt="2024-08-16T15:14:20.713" v="7410" actId="6938"/>
          <pc:sldLayoutMkLst>
            <pc:docMk/>
            <pc:sldMasterMk cId="3433885734" sldId="2147485725"/>
            <pc:sldLayoutMk cId="708584009" sldId="2147485726"/>
          </pc:sldLayoutMkLst>
        </pc:sldLayoutChg>
        <pc:sldLayoutChg chg="new del replId">
          <pc:chgData name="Spilsbury, Nancy" userId="fa99dd2c-e871-46f6-ab6f-3bdac4e67b56" providerId="ADAL" clId="{67323D82-7A61-4AC2-B81D-0617EDBBFCA1}" dt="2024-08-16T15:14:20.713" v="7410" actId="6938"/>
          <pc:sldLayoutMkLst>
            <pc:docMk/>
            <pc:sldMasterMk cId="3433885734" sldId="2147485725"/>
            <pc:sldLayoutMk cId="1907666005" sldId="2147485727"/>
          </pc:sldLayoutMkLst>
        </pc:sldLayoutChg>
        <pc:sldLayoutChg chg="new del replId">
          <pc:chgData name="Spilsbury, Nancy" userId="fa99dd2c-e871-46f6-ab6f-3bdac4e67b56" providerId="ADAL" clId="{67323D82-7A61-4AC2-B81D-0617EDBBFCA1}" dt="2024-08-16T15:14:20.713" v="7410" actId="6938"/>
          <pc:sldLayoutMkLst>
            <pc:docMk/>
            <pc:sldMasterMk cId="3433885734" sldId="2147485725"/>
            <pc:sldLayoutMk cId="3755575478" sldId="2147485728"/>
          </pc:sldLayoutMkLst>
        </pc:sldLayoutChg>
        <pc:sldLayoutChg chg="new del replId">
          <pc:chgData name="Spilsbury, Nancy" userId="fa99dd2c-e871-46f6-ab6f-3bdac4e67b56" providerId="ADAL" clId="{67323D82-7A61-4AC2-B81D-0617EDBBFCA1}" dt="2024-08-16T15:14:20.713" v="7410" actId="6938"/>
          <pc:sldLayoutMkLst>
            <pc:docMk/>
            <pc:sldMasterMk cId="3433885734" sldId="2147485725"/>
            <pc:sldLayoutMk cId="3950182271" sldId="2147485729"/>
          </pc:sldLayoutMkLst>
        </pc:sldLayoutChg>
        <pc:sldLayoutChg chg="new del replId">
          <pc:chgData name="Spilsbury, Nancy" userId="fa99dd2c-e871-46f6-ab6f-3bdac4e67b56" providerId="ADAL" clId="{67323D82-7A61-4AC2-B81D-0617EDBBFCA1}" dt="2024-08-16T15:14:20.713" v="7410" actId="6938"/>
          <pc:sldLayoutMkLst>
            <pc:docMk/>
            <pc:sldMasterMk cId="3433885734" sldId="2147485725"/>
            <pc:sldLayoutMk cId="2423523332" sldId="2147485730"/>
          </pc:sldLayoutMkLst>
        </pc:sldLayoutChg>
        <pc:sldLayoutChg chg="new del replId">
          <pc:chgData name="Spilsbury, Nancy" userId="fa99dd2c-e871-46f6-ab6f-3bdac4e67b56" providerId="ADAL" clId="{67323D82-7A61-4AC2-B81D-0617EDBBFCA1}" dt="2024-08-16T15:14:20.713" v="7410" actId="6938"/>
          <pc:sldLayoutMkLst>
            <pc:docMk/>
            <pc:sldMasterMk cId="3433885734" sldId="2147485725"/>
            <pc:sldLayoutMk cId="1489215881" sldId="2147485731"/>
          </pc:sldLayoutMkLst>
        </pc:sldLayoutChg>
        <pc:sldLayoutChg chg="new del replId">
          <pc:chgData name="Spilsbury, Nancy" userId="fa99dd2c-e871-46f6-ab6f-3bdac4e67b56" providerId="ADAL" clId="{67323D82-7A61-4AC2-B81D-0617EDBBFCA1}" dt="2024-08-16T15:14:20.713" v="7410" actId="6938"/>
          <pc:sldLayoutMkLst>
            <pc:docMk/>
            <pc:sldMasterMk cId="3433885734" sldId="2147485725"/>
            <pc:sldLayoutMk cId="3123172726" sldId="2147485732"/>
          </pc:sldLayoutMkLst>
        </pc:sldLayoutChg>
        <pc:sldLayoutChg chg="new del replId">
          <pc:chgData name="Spilsbury, Nancy" userId="fa99dd2c-e871-46f6-ab6f-3bdac4e67b56" providerId="ADAL" clId="{67323D82-7A61-4AC2-B81D-0617EDBBFCA1}" dt="2024-08-16T15:14:20.713" v="7410" actId="6938"/>
          <pc:sldLayoutMkLst>
            <pc:docMk/>
            <pc:sldMasterMk cId="3433885734" sldId="2147485725"/>
            <pc:sldLayoutMk cId="3646131288" sldId="2147485733"/>
          </pc:sldLayoutMkLst>
        </pc:sldLayoutChg>
        <pc:sldLayoutChg chg="new del replId">
          <pc:chgData name="Spilsbury, Nancy" userId="fa99dd2c-e871-46f6-ab6f-3bdac4e67b56" providerId="ADAL" clId="{67323D82-7A61-4AC2-B81D-0617EDBBFCA1}" dt="2024-08-16T15:14:20.713" v="7410" actId="6938"/>
          <pc:sldLayoutMkLst>
            <pc:docMk/>
            <pc:sldMasterMk cId="3433885734" sldId="2147485725"/>
            <pc:sldLayoutMk cId="1026982649" sldId="2147485734"/>
          </pc:sldLayoutMkLst>
        </pc:sldLayoutChg>
        <pc:sldLayoutChg chg="new del replId">
          <pc:chgData name="Spilsbury, Nancy" userId="fa99dd2c-e871-46f6-ab6f-3bdac4e67b56" providerId="ADAL" clId="{67323D82-7A61-4AC2-B81D-0617EDBBFCA1}" dt="2024-08-16T15:14:20.713" v="7410" actId="6938"/>
          <pc:sldLayoutMkLst>
            <pc:docMk/>
            <pc:sldMasterMk cId="3433885734" sldId="2147485725"/>
            <pc:sldLayoutMk cId="961926910" sldId="2147485735"/>
          </pc:sldLayoutMkLst>
        </pc:sldLayoutChg>
        <pc:sldLayoutChg chg="new del replId">
          <pc:chgData name="Spilsbury, Nancy" userId="fa99dd2c-e871-46f6-ab6f-3bdac4e67b56" providerId="ADAL" clId="{67323D82-7A61-4AC2-B81D-0617EDBBFCA1}" dt="2024-08-16T15:14:20.713" v="7410" actId="6938"/>
          <pc:sldLayoutMkLst>
            <pc:docMk/>
            <pc:sldMasterMk cId="3433885734" sldId="2147485725"/>
            <pc:sldLayoutMk cId="1149041875" sldId="2147485736"/>
          </pc:sldLayoutMkLst>
        </pc:sldLayoutChg>
      </pc:sldMasterChg>
      <pc:sldMasterChg chg="setBg modSldLayout">
        <pc:chgData name="Spilsbury, Nancy" userId="fa99dd2c-e871-46f6-ab6f-3bdac4e67b56" providerId="ADAL" clId="{67323D82-7A61-4AC2-B81D-0617EDBBFCA1}" dt="2024-08-16T15:20:45.095" v="7468"/>
        <pc:sldMasterMkLst>
          <pc:docMk/>
          <pc:sldMasterMk cId="4205780006" sldId="2147485794"/>
        </pc:sldMasterMkLst>
        <pc:sldLayoutChg chg="setBg">
          <pc:chgData name="Spilsbury, Nancy" userId="fa99dd2c-e871-46f6-ab6f-3bdac4e67b56" providerId="ADAL" clId="{67323D82-7A61-4AC2-B81D-0617EDBBFCA1}" dt="2024-08-16T15:20:45.095" v="7468"/>
          <pc:sldLayoutMkLst>
            <pc:docMk/>
            <pc:sldMasterMk cId="4205780006" sldId="2147485794"/>
            <pc:sldLayoutMk cId="310227212" sldId="2147485795"/>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2011672122" sldId="2147485796"/>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3652677428" sldId="2147485797"/>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3842810777" sldId="2147485798"/>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2198614624" sldId="2147485799"/>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3165137568" sldId="2147485800"/>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1905418545" sldId="2147485801"/>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611680359" sldId="2147485802"/>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1339501" sldId="2147485803"/>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1658384848" sldId="2147485804"/>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1857310808" sldId="2147485805"/>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3577211277" sldId="2147485806"/>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4142663033" sldId="2147485807"/>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1312018330" sldId="2147485808"/>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2787506428" sldId="2147485809"/>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3143800558" sldId="2147485810"/>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692484648" sldId="2147485811"/>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3990853004" sldId="2147485812"/>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3530557332" sldId="2147485813"/>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1625329382" sldId="2147485814"/>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145053863" sldId="2147485815"/>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4196386900" sldId="2147485816"/>
          </pc:sldLayoutMkLst>
        </pc:sldLayoutChg>
        <pc:sldLayoutChg chg="setBg">
          <pc:chgData name="Spilsbury, Nancy" userId="fa99dd2c-e871-46f6-ab6f-3bdac4e67b56" providerId="ADAL" clId="{67323D82-7A61-4AC2-B81D-0617EDBBFCA1}" dt="2024-08-16T15:20:45.095" v="7468"/>
          <pc:sldLayoutMkLst>
            <pc:docMk/>
            <pc:sldMasterMk cId="4205780006" sldId="2147485794"/>
            <pc:sldLayoutMk cId="2442617288" sldId="214748581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1E210C68-4A50-4882-CF57-2B8897BF59C9}"/>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charset="0"/>
              </a:defRPr>
            </a:lvl1pPr>
          </a:lstStyle>
          <a:p>
            <a:pPr>
              <a:defRPr/>
            </a:pPr>
            <a:endParaRPr lang="en-US"/>
          </a:p>
        </p:txBody>
      </p:sp>
      <p:sp>
        <p:nvSpPr>
          <p:cNvPr id="105475" name="Rectangle 3">
            <a:extLst>
              <a:ext uri="{FF2B5EF4-FFF2-40B4-BE49-F238E27FC236}">
                <a16:creationId xmlns:a16="http://schemas.microsoft.com/office/drawing/2014/main" id="{AE45C35B-2260-881D-4CE2-B330382EE826}"/>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New Roman" charset="0"/>
              </a:defRPr>
            </a:lvl1pPr>
          </a:lstStyle>
          <a:p>
            <a:pPr>
              <a:defRPr/>
            </a:pPr>
            <a:endParaRPr lang="en-US"/>
          </a:p>
        </p:txBody>
      </p:sp>
      <p:sp>
        <p:nvSpPr>
          <p:cNvPr id="105476" name="Rectangle 4">
            <a:extLst>
              <a:ext uri="{FF2B5EF4-FFF2-40B4-BE49-F238E27FC236}">
                <a16:creationId xmlns:a16="http://schemas.microsoft.com/office/drawing/2014/main" id="{9813A050-6E1A-8434-0D82-D967DD355018}"/>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charset="0"/>
              </a:defRPr>
            </a:lvl1pPr>
          </a:lstStyle>
          <a:p>
            <a:pPr>
              <a:defRPr/>
            </a:pPr>
            <a:endParaRPr lang="en-US"/>
          </a:p>
        </p:txBody>
      </p:sp>
      <p:sp>
        <p:nvSpPr>
          <p:cNvPr id="105477" name="Rectangle 5">
            <a:extLst>
              <a:ext uri="{FF2B5EF4-FFF2-40B4-BE49-F238E27FC236}">
                <a16:creationId xmlns:a16="http://schemas.microsoft.com/office/drawing/2014/main" id="{14D9E319-E81B-8F5C-8CD3-D5315656CDDE}"/>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1A142BAC-BC59-4F4C-A6E8-C3D529D3320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50EAF9F-FF40-56C7-2563-20311910729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charset="0"/>
              </a:defRPr>
            </a:lvl1pPr>
          </a:lstStyle>
          <a:p>
            <a:pPr>
              <a:defRPr/>
            </a:pPr>
            <a:endParaRPr lang="en-US"/>
          </a:p>
        </p:txBody>
      </p:sp>
      <p:sp>
        <p:nvSpPr>
          <p:cNvPr id="37891" name="Rectangle 3">
            <a:extLst>
              <a:ext uri="{FF2B5EF4-FFF2-40B4-BE49-F238E27FC236}">
                <a16:creationId xmlns:a16="http://schemas.microsoft.com/office/drawing/2014/main" id="{F8B85C11-EA04-1355-4C3A-C4125229FA75}"/>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New Roman" charset="0"/>
              </a:defRPr>
            </a:lvl1pPr>
          </a:lstStyle>
          <a:p>
            <a:pPr>
              <a:defRPr/>
            </a:pPr>
            <a:endParaRPr lang="en-US"/>
          </a:p>
        </p:txBody>
      </p:sp>
      <p:sp>
        <p:nvSpPr>
          <p:cNvPr id="24580" name="Rectangle 4">
            <a:extLst>
              <a:ext uri="{FF2B5EF4-FFF2-40B4-BE49-F238E27FC236}">
                <a16:creationId xmlns:a16="http://schemas.microsoft.com/office/drawing/2014/main" id="{6B87CF1E-552A-C075-B951-FBB3FCF9A89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a:extLst>
              <a:ext uri="{FF2B5EF4-FFF2-40B4-BE49-F238E27FC236}">
                <a16:creationId xmlns:a16="http://schemas.microsoft.com/office/drawing/2014/main" id="{1977EFC3-067B-9D38-5AA8-D911756115D4}"/>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a:extLst>
              <a:ext uri="{FF2B5EF4-FFF2-40B4-BE49-F238E27FC236}">
                <a16:creationId xmlns:a16="http://schemas.microsoft.com/office/drawing/2014/main" id="{E1D1BB93-BA60-6C1A-389C-A17B0B298D75}"/>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charset="0"/>
              </a:defRPr>
            </a:lvl1pPr>
          </a:lstStyle>
          <a:p>
            <a:pPr>
              <a:defRPr/>
            </a:pPr>
            <a:endParaRPr lang="en-US"/>
          </a:p>
        </p:txBody>
      </p:sp>
      <p:sp>
        <p:nvSpPr>
          <p:cNvPr id="37895" name="Rectangle 7">
            <a:extLst>
              <a:ext uri="{FF2B5EF4-FFF2-40B4-BE49-F238E27FC236}">
                <a16:creationId xmlns:a16="http://schemas.microsoft.com/office/drawing/2014/main" id="{1ED1235D-9271-F395-5107-D60780C0E85F}"/>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4CC14993-479F-4125-AFB0-125A414AE3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22E87F74-FC39-4E79-10C1-E2E472FC80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pPr>
            <a:fld id="{EF499D47-0668-46EC-87A2-7ADAE4165805}" type="slidenum">
              <a:rPr kumimoji="0" lang="en-US" altLang="en-US" smtClean="0"/>
              <a:pPr fontAlgn="base">
                <a:spcBef>
                  <a:spcPct val="0"/>
                </a:spcBef>
                <a:spcAft>
                  <a:spcPct val="0"/>
                </a:spcAft>
              </a:pPr>
              <a:t>1</a:t>
            </a:fld>
            <a:endParaRPr kumimoji="0" lang="en-US" altLang="en-US"/>
          </a:p>
        </p:txBody>
      </p:sp>
      <p:sp>
        <p:nvSpPr>
          <p:cNvPr id="27651" name="Rectangle 2">
            <a:extLst>
              <a:ext uri="{FF2B5EF4-FFF2-40B4-BE49-F238E27FC236}">
                <a16:creationId xmlns:a16="http://schemas.microsoft.com/office/drawing/2014/main" id="{1C6BBDCF-48FD-B39C-E404-F041196D093D}"/>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CB6B9FB6-2E9C-5925-8B1C-EDFF213FA7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AD2639E-04B3-85EC-E485-F6BAD035845A}"/>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947DA111-12CF-A7BE-6BFF-535D3939014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47108" name="Slide Number Placeholder 3">
            <a:extLst>
              <a:ext uri="{FF2B5EF4-FFF2-40B4-BE49-F238E27FC236}">
                <a16:creationId xmlns:a16="http://schemas.microsoft.com/office/drawing/2014/main" id="{52F2D079-225E-4F01-2ABC-83AE62CAB1D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D6545F49-19B4-4E0A-997A-FF4C75C11706}" type="slidenum">
              <a:rPr lang="en-US" altLang="en-US" smtClean="0">
                <a:latin typeface="Times New Roman" panose="02020603050405020304" pitchFamily="18" charset="0"/>
              </a:rPr>
              <a:pPr fontAlgn="base">
                <a:spcBef>
                  <a:spcPct val="0"/>
                </a:spcBef>
                <a:spcAft>
                  <a:spcPct val="0"/>
                </a:spcAft>
              </a:pPr>
              <a:t>16</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A355AC4-05C3-74F3-FE73-673D5BD962BA}"/>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EE384D57-E131-CD69-24C9-42A9BD9C935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49156" name="Slide Number Placeholder 3">
            <a:extLst>
              <a:ext uri="{FF2B5EF4-FFF2-40B4-BE49-F238E27FC236}">
                <a16:creationId xmlns:a16="http://schemas.microsoft.com/office/drawing/2014/main" id="{155AE644-A5B3-79D7-43FF-1FB8A2489F3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573BD8FC-5CA8-414E-ABA7-425152B3CCA6}" type="slidenum">
              <a:rPr lang="en-US" altLang="en-US" smtClean="0">
                <a:latin typeface="Times New Roman" panose="02020603050405020304" pitchFamily="18" charset="0"/>
              </a:rPr>
              <a:pPr fontAlgn="base">
                <a:spcBef>
                  <a:spcPct val="0"/>
                </a:spcBef>
                <a:spcAft>
                  <a:spcPct val="0"/>
                </a:spcAft>
              </a:pPr>
              <a:t>17</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4EFF977-2644-49FC-36AA-FBBA7A74D99E}"/>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151CD12D-B7C0-99FF-1E69-1D238A12F8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44036" name="Slide Number Placeholder 3">
            <a:extLst>
              <a:ext uri="{FF2B5EF4-FFF2-40B4-BE49-F238E27FC236}">
                <a16:creationId xmlns:a16="http://schemas.microsoft.com/office/drawing/2014/main" id="{578FEC59-DDAF-B0B9-8B3A-422361B0B0F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A5192940-2F19-44B1-9DB3-A9FBA305601E}" type="slidenum">
              <a:rPr lang="en-US" altLang="en-US" smtClean="0">
                <a:latin typeface="Times New Roman" panose="02020603050405020304" pitchFamily="18" charset="0"/>
              </a:rPr>
              <a:pPr fontAlgn="base">
                <a:spcBef>
                  <a:spcPct val="0"/>
                </a:spcBef>
                <a:spcAft>
                  <a:spcPct val="0"/>
                </a:spcAft>
              </a:pPr>
              <a:t>18</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6EAE7C6F-FDB8-5884-8510-BADA5E3938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EF74E32-6C50-9C52-DB85-F15C1371FD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a:extLst>
              <a:ext uri="{FF2B5EF4-FFF2-40B4-BE49-F238E27FC236}">
                <a16:creationId xmlns:a16="http://schemas.microsoft.com/office/drawing/2014/main" id="{808C1D90-147A-E273-D46A-49563E8320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Symbol" panose="05050102010706020507" pitchFamily="18" charset="2"/>
              </a:defRPr>
            </a:lvl1pPr>
            <a:lvl2pPr marL="742950" indent="-285750">
              <a:defRPr sz="2400">
                <a:solidFill>
                  <a:schemeClr val="tx1"/>
                </a:solidFill>
                <a:latin typeface="Symbol" panose="05050102010706020507" pitchFamily="18" charset="2"/>
              </a:defRPr>
            </a:lvl2pPr>
            <a:lvl3pPr marL="1143000" indent="-228600">
              <a:defRPr sz="2400">
                <a:solidFill>
                  <a:schemeClr val="tx1"/>
                </a:solidFill>
                <a:latin typeface="Symbol" panose="05050102010706020507" pitchFamily="18" charset="2"/>
              </a:defRPr>
            </a:lvl3pPr>
            <a:lvl4pPr marL="1600200" indent="-228600">
              <a:defRPr sz="2400">
                <a:solidFill>
                  <a:schemeClr val="tx1"/>
                </a:solidFill>
                <a:latin typeface="Symbol" panose="05050102010706020507" pitchFamily="18" charset="2"/>
              </a:defRPr>
            </a:lvl4pPr>
            <a:lvl5pPr marL="2057400" indent="-228600">
              <a:defRPr sz="2400">
                <a:solidFill>
                  <a:schemeClr val="tx1"/>
                </a:solidFill>
                <a:latin typeface="Symbol" panose="05050102010706020507" pitchFamily="18" charset="2"/>
              </a:defRPr>
            </a:lvl5pPr>
            <a:lvl6pPr marL="2514600" indent="-228600" eaLnBrk="0" fontAlgn="base" hangingPunct="0">
              <a:spcBef>
                <a:spcPct val="0"/>
              </a:spcBef>
              <a:spcAft>
                <a:spcPct val="0"/>
              </a:spcAft>
              <a:defRPr sz="2400">
                <a:solidFill>
                  <a:schemeClr val="tx1"/>
                </a:solidFill>
                <a:latin typeface="Symbol" panose="05050102010706020507" pitchFamily="18" charset="2"/>
              </a:defRPr>
            </a:lvl6pPr>
            <a:lvl7pPr marL="2971800" indent="-228600" eaLnBrk="0" fontAlgn="base" hangingPunct="0">
              <a:spcBef>
                <a:spcPct val="0"/>
              </a:spcBef>
              <a:spcAft>
                <a:spcPct val="0"/>
              </a:spcAft>
              <a:defRPr sz="2400">
                <a:solidFill>
                  <a:schemeClr val="tx1"/>
                </a:solidFill>
                <a:latin typeface="Symbol" panose="05050102010706020507" pitchFamily="18" charset="2"/>
              </a:defRPr>
            </a:lvl7pPr>
            <a:lvl8pPr marL="3429000" indent="-228600" eaLnBrk="0" fontAlgn="base" hangingPunct="0">
              <a:spcBef>
                <a:spcPct val="0"/>
              </a:spcBef>
              <a:spcAft>
                <a:spcPct val="0"/>
              </a:spcAft>
              <a:defRPr sz="2400">
                <a:solidFill>
                  <a:schemeClr val="tx1"/>
                </a:solidFill>
                <a:latin typeface="Symbol" panose="05050102010706020507" pitchFamily="18" charset="2"/>
              </a:defRPr>
            </a:lvl8pPr>
            <a:lvl9pPr marL="3886200" indent="-228600" eaLnBrk="0" fontAlgn="base" hangingPunct="0">
              <a:spcBef>
                <a:spcPct val="0"/>
              </a:spcBef>
              <a:spcAft>
                <a:spcPct val="0"/>
              </a:spcAft>
              <a:defRPr sz="2400">
                <a:solidFill>
                  <a:schemeClr val="tx1"/>
                </a:solidFill>
                <a:latin typeface="Symbol" panose="05050102010706020507" pitchFamily="18" charset="2"/>
              </a:defRPr>
            </a:lvl9pPr>
          </a:lstStyle>
          <a:p>
            <a:fld id="{D64A2D06-7764-4F07-9E1C-E1365E38E2FF}" type="slidenum">
              <a:rPr lang="en-US" altLang="en-US" sz="1200" smtClean="0"/>
              <a:pPr/>
              <a:t>19</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4A9E9FC-3A09-E3A3-2AD1-7A3CDD5A527F}"/>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6A6D76FA-7B9F-9E8F-B9CB-CA5C7E64EC3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51204" name="Slide Number Placeholder 3">
            <a:extLst>
              <a:ext uri="{FF2B5EF4-FFF2-40B4-BE49-F238E27FC236}">
                <a16:creationId xmlns:a16="http://schemas.microsoft.com/office/drawing/2014/main" id="{D7BA4B5F-CCBB-88CA-841F-56AB196B17B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BA760B2-C4F8-4D3F-B4E0-970E1935A834}" type="slidenum">
              <a:rPr lang="en-US" altLang="en-US" smtClean="0">
                <a:latin typeface="Times New Roman" panose="02020603050405020304" pitchFamily="18" charset="0"/>
              </a:rPr>
              <a:pPr fontAlgn="base">
                <a:spcBef>
                  <a:spcPct val="0"/>
                </a:spcBef>
                <a:spcAft>
                  <a:spcPct val="0"/>
                </a:spcAft>
              </a:pPr>
              <a:t>21</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389CE0B8-B7C9-C324-BE62-6CFDD02D3F54}"/>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A0072AD3-A471-B00E-A32C-7BB7BE04B88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59396" name="Slide Number Placeholder 3">
            <a:extLst>
              <a:ext uri="{FF2B5EF4-FFF2-40B4-BE49-F238E27FC236}">
                <a16:creationId xmlns:a16="http://schemas.microsoft.com/office/drawing/2014/main" id="{0F9C05BB-4BA1-4F06-A068-A04DE2E6B7C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D68BFBC9-89E1-4276-B4B1-97C0C4CCD9B0}" type="slidenum">
              <a:rPr lang="en-US" altLang="en-US" smtClean="0">
                <a:latin typeface="Times New Roman" panose="02020603050405020304" pitchFamily="18" charset="0"/>
              </a:rPr>
              <a:pPr fontAlgn="base">
                <a:spcBef>
                  <a:spcPct val="0"/>
                </a:spcBef>
                <a:spcAft>
                  <a:spcPct val="0"/>
                </a:spcAft>
              </a:pPr>
              <a:t>22</a:t>
            </a:fld>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A7B1E553-BE95-28B1-8ED6-9007C8D52AFE}"/>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5B09B2DC-676E-BD77-154A-CC112E257A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55300" name="Slide Number Placeholder 3">
            <a:extLst>
              <a:ext uri="{FF2B5EF4-FFF2-40B4-BE49-F238E27FC236}">
                <a16:creationId xmlns:a16="http://schemas.microsoft.com/office/drawing/2014/main" id="{7DB7A4D1-B1D4-2305-B046-1E0AC37ECA7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442D1542-7DE2-4DF8-99DD-C250DF63EA33}" type="slidenum">
              <a:rPr lang="en-US" altLang="en-US" smtClean="0">
                <a:latin typeface="Times New Roman" panose="02020603050405020304" pitchFamily="18" charset="0"/>
              </a:rPr>
              <a:pPr fontAlgn="base">
                <a:spcBef>
                  <a:spcPct val="0"/>
                </a:spcBef>
                <a:spcAft>
                  <a:spcPct val="0"/>
                </a:spcAft>
              </a:pPr>
              <a:t>23</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35AC236C-E951-244B-A613-EA917AA2444B}"/>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1D4161A5-1C0F-7267-1B60-3A7BAD208E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57348" name="Slide Number Placeholder 3">
            <a:extLst>
              <a:ext uri="{FF2B5EF4-FFF2-40B4-BE49-F238E27FC236}">
                <a16:creationId xmlns:a16="http://schemas.microsoft.com/office/drawing/2014/main" id="{AD2ADCD1-BF4F-C921-0C08-FDBD2A9398B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2E11FEC0-EE4E-46DA-B357-5CE46A1AD14E}" type="slidenum">
              <a:rPr lang="en-US" altLang="en-US" smtClean="0">
                <a:latin typeface="Times New Roman" panose="02020603050405020304" pitchFamily="18" charset="0"/>
              </a:rPr>
              <a:pPr fontAlgn="base">
                <a:spcBef>
                  <a:spcPct val="0"/>
                </a:spcBef>
                <a:spcAft>
                  <a:spcPct val="0"/>
                </a:spcAft>
              </a:pPr>
              <a:t>24</a:t>
            </a:fld>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B0DD037-65D9-C1A0-6880-198407BF0847}"/>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EB0C74F6-B5DC-9671-03F8-D1D12AA96D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63492" name="Slide Number Placeholder 3">
            <a:extLst>
              <a:ext uri="{FF2B5EF4-FFF2-40B4-BE49-F238E27FC236}">
                <a16:creationId xmlns:a16="http://schemas.microsoft.com/office/drawing/2014/main" id="{D0C9C715-5955-3744-4482-383E3AEFB6F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16253226-37B7-4543-ABFD-554678A5117C}" type="slidenum">
              <a:rPr lang="en-US" altLang="en-US" smtClean="0">
                <a:latin typeface="Times New Roman" panose="02020603050405020304" pitchFamily="18" charset="0"/>
              </a:rPr>
              <a:pPr fontAlgn="base">
                <a:spcBef>
                  <a:spcPct val="0"/>
                </a:spcBef>
                <a:spcAft>
                  <a:spcPct val="0"/>
                </a:spcAft>
              </a:pPr>
              <a:t>25</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193F144A-D4F8-C7E9-57F8-6CE42380F419}"/>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2F0EB19C-851C-E800-6A83-B4B867355F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65540" name="Slide Number Placeholder 3">
            <a:extLst>
              <a:ext uri="{FF2B5EF4-FFF2-40B4-BE49-F238E27FC236}">
                <a16:creationId xmlns:a16="http://schemas.microsoft.com/office/drawing/2014/main" id="{79CC866A-E7C2-26AE-1A2D-5DD13FBA9B3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C227C61C-DD5B-465D-B15C-1E6474655F44}" type="slidenum">
              <a:rPr lang="en-US" altLang="en-US" smtClean="0">
                <a:latin typeface="Times New Roman" panose="02020603050405020304" pitchFamily="18" charset="0"/>
              </a:rPr>
              <a:pPr fontAlgn="base">
                <a:spcBef>
                  <a:spcPct val="0"/>
                </a:spcBef>
                <a:spcAft>
                  <a:spcPct val="0"/>
                </a:spcAft>
              </a:pPr>
              <a:t>26</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09B2A43-2B2B-913A-F408-77A8CECE71A4}"/>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FCE5BD7E-8B95-0DBD-8447-B1CC9A1D97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29700" name="Slide Number Placeholder 3">
            <a:extLst>
              <a:ext uri="{FF2B5EF4-FFF2-40B4-BE49-F238E27FC236}">
                <a16:creationId xmlns:a16="http://schemas.microsoft.com/office/drawing/2014/main" id="{D93A9906-4BD4-CE64-0909-508437BDB6E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B7029C18-AD45-466F-AAC1-102E8FBDFA7A}" type="slidenum">
              <a:rPr lang="en-US" altLang="en-US" smtClean="0">
                <a:latin typeface="Times New Roman" panose="02020603050405020304" pitchFamily="18" charset="0"/>
              </a:rPr>
              <a:pPr fontAlgn="base">
                <a:spcBef>
                  <a:spcPct val="0"/>
                </a:spcBef>
                <a:spcAft>
                  <a:spcPct val="0"/>
                </a:spcAft>
              </a:pPr>
              <a:t>3</a:t>
            </a:fld>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6BBC63F7-EC99-C8BE-5FE5-0414B18D0423}"/>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4089A494-15FA-F836-7E5C-E5920AB503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67588" name="Slide Number Placeholder 3">
            <a:extLst>
              <a:ext uri="{FF2B5EF4-FFF2-40B4-BE49-F238E27FC236}">
                <a16:creationId xmlns:a16="http://schemas.microsoft.com/office/drawing/2014/main" id="{7EC7BAF3-ADDF-E531-9690-A8615B3AC73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01645E80-A5B3-47DC-A009-9475D9D15829}" type="slidenum">
              <a:rPr lang="en-US" altLang="en-US" smtClean="0">
                <a:latin typeface="Times New Roman" panose="02020603050405020304" pitchFamily="18" charset="0"/>
              </a:rPr>
              <a:pPr fontAlgn="base">
                <a:spcBef>
                  <a:spcPct val="0"/>
                </a:spcBef>
                <a:spcAft>
                  <a:spcPct val="0"/>
                </a:spcAft>
              </a:pPr>
              <a:t>27</a:t>
            </a:fld>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89365A99-3753-FE3F-A747-DC442CE8E572}"/>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6BEAD6F6-3D11-EC47-13E1-5E94BCE29B6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69636" name="Slide Number Placeholder 3">
            <a:extLst>
              <a:ext uri="{FF2B5EF4-FFF2-40B4-BE49-F238E27FC236}">
                <a16:creationId xmlns:a16="http://schemas.microsoft.com/office/drawing/2014/main" id="{10216EB6-1A29-06DC-F37C-2C65E232988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DF7A51DE-13BE-4D2D-9D39-9DB42F92BEAF}" type="slidenum">
              <a:rPr lang="en-US" altLang="en-US" smtClean="0">
                <a:latin typeface="Times New Roman" panose="02020603050405020304" pitchFamily="18" charset="0"/>
              </a:rPr>
              <a:pPr fontAlgn="base">
                <a:spcBef>
                  <a:spcPct val="0"/>
                </a:spcBef>
                <a:spcAft>
                  <a:spcPct val="0"/>
                </a:spcAft>
              </a:pPr>
              <a:t>29</a:t>
            </a:fld>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455B50C-F1E3-B2CC-CEF1-CF10163A89AE}"/>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DD61AC52-A404-3481-1E91-7ECBB355F0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71684" name="Slide Number Placeholder 3">
            <a:extLst>
              <a:ext uri="{FF2B5EF4-FFF2-40B4-BE49-F238E27FC236}">
                <a16:creationId xmlns:a16="http://schemas.microsoft.com/office/drawing/2014/main" id="{56B78F37-A5A8-BF04-4855-E7EF55E57A1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586646DF-92A4-4838-8E21-E46DE8E4AF36}" type="slidenum">
              <a:rPr lang="en-US" altLang="en-US" smtClean="0">
                <a:latin typeface="Times New Roman" panose="02020603050405020304" pitchFamily="18" charset="0"/>
              </a:rPr>
              <a:pPr fontAlgn="base">
                <a:spcBef>
                  <a:spcPct val="0"/>
                </a:spcBef>
                <a:spcAft>
                  <a:spcPct val="0"/>
                </a:spcAft>
              </a:pPr>
              <a:t>30</a:t>
            </a:fld>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9980BF9-45C1-EFEB-5764-1DBECEECC5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B22F80FA-1F39-09F0-05F4-7987D99D8B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a:extLst>
              <a:ext uri="{FF2B5EF4-FFF2-40B4-BE49-F238E27FC236}">
                <a16:creationId xmlns:a16="http://schemas.microsoft.com/office/drawing/2014/main" id="{79F1999A-0A2E-DA4F-CF4A-EE53D7868D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Symbol" panose="05050102010706020507" pitchFamily="18" charset="2"/>
              </a:defRPr>
            </a:lvl1pPr>
            <a:lvl2pPr marL="742950" indent="-285750">
              <a:defRPr sz="2400">
                <a:solidFill>
                  <a:schemeClr val="tx1"/>
                </a:solidFill>
                <a:latin typeface="Symbol" panose="05050102010706020507" pitchFamily="18" charset="2"/>
              </a:defRPr>
            </a:lvl2pPr>
            <a:lvl3pPr marL="1143000" indent="-228600">
              <a:defRPr sz="2400">
                <a:solidFill>
                  <a:schemeClr val="tx1"/>
                </a:solidFill>
                <a:latin typeface="Symbol" panose="05050102010706020507" pitchFamily="18" charset="2"/>
              </a:defRPr>
            </a:lvl3pPr>
            <a:lvl4pPr marL="1600200" indent="-228600">
              <a:defRPr sz="2400">
                <a:solidFill>
                  <a:schemeClr val="tx1"/>
                </a:solidFill>
                <a:latin typeface="Symbol" panose="05050102010706020507" pitchFamily="18" charset="2"/>
              </a:defRPr>
            </a:lvl4pPr>
            <a:lvl5pPr marL="2057400" indent="-228600">
              <a:defRPr sz="2400">
                <a:solidFill>
                  <a:schemeClr val="tx1"/>
                </a:solidFill>
                <a:latin typeface="Symbol" panose="05050102010706020507" pitchFamily="18" charset="2"/>
              </a:defRPr>
            </a:lvl5pPr>
            <a:lvl6pPr marL="2514600" indent="-228600" eaLnBrk="0" fontAlgn="base" hangingPunct="0">
              <a:spcBef>
                <a:spcPct val="0"/>
              </a:spcBef>
              <a:spcAft>
                <a:spcPct val="0"/>
              </a:spcAft>
              <a:defRPr sz="2400">
                <a:solidFill>
                  <a:schemeClr val="tx1"/>
                </a:solidFill>
                <a:latin typeface="Symbol" panose="05050102010706020507" pitchFamily="18" charset="2"/>
              </a:defRPr>
            </a:lvl6pPr>
            <a:lvl7pPr marL="2971800" indent="-228600" eaLnBrk="0" fontAlgn="base" hangingPunct="0">
              <a:spcBef>
                <a:spcPct val="0"/>
              </a:spcBef>
              <a:spcAft>
                <a:spcPct val="0"/>
              </a:spcAft>
              <a:defRPr sz="2400">
                <a:solidFill>
                  <a:schemeClr val="tx1"/>
                </a:solidFill>
                <a:latin typeface="Symbol" panose="05050102010706020507" pitchFamily="18" charset="2"/>
              </a:defRPr>
            </a:lvl7pPr>
            <a:lvl8pPr marL="3429000" indent="-228600" eaLnBrk="0" fontAlgn="base" hangingPunct="0">
              <a:spcBef>
                <a:spcPct val="0"/>
              </a:spcBef>
              <a:spcAft>
                <a:spcPct val="0"/>
              </a:spcAft>
              <a:defRPr sz="2400">
                <a:solidFill>
                  <a:schemeClr val="tx1"/>
                </a:solidFill>
                <a:latin typeface="Symbol" panose="05050102010706020507" pitchFamily="18" charset="2"/>
              </a:defRPr>
            </a:lvl8pPr>
            <a:lvl9pPr marL="3886200" indent="-228600" eaLnBrk="0" fontAlgn="base" hangingPunct="0">
              <a:spcBef>
                <a:spcPct val="0"/>
              </a:spcBef>
              <a:spcAft>
                <a:spcPct val="0"/>
              </a:spcAft>
              <a:defRPr sz="2400">
                <a:solidFill>
                  <a:schemeClr val="tx1"/>
                </a:solidFill>
                <a:latin typeface="Symbol" panose="05050102010706020507" pitchFamily="18" charset="2"/>
              </a:defRPr>
            </a:lvl9pPr>
          </a:lstStyle>
          <a:p>
            <a:fld id="{F86017F2-C582-48EB-ADA0-AD44312B4846}" type="slidenum">
              <a:rPr lang="en-US" altLang="en-US" sz="1200" smtClean="0"/>
              <a:pPr/>
              <a:t>32</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B4ED60B1-2ED2-0629-EA23-80E798CFD2C0}"/>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7D88CBD3-D507-FE54-0D44-461F814A32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73732" name="Slide Number Placeholder 3">
            <a:extLst>
              <a:ext uri="{FF2B5EF4-FFF2-40B4-BE49-F238E27FC236}">
                <a16:creationId xmlns:a16="http://schemas.microsoft.com/office/drawing/2014/main" id="{AA13E0A9-5933-7385-4B70-3B633EA77B1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ADF24647-CDED-4F7D-9E83-69FE12C6B51D}" type="slidenum">
              <a:rPr lang="en-US" altLang="en-US" smtClean="0">
                <a:latin typeface="Times New Roman" panose="02020603050405020304" pitchFamily="18" charset="0"/>
              </a:rPr>
              <a:pPr fontAlgn="base">
                <a:spcBef>
                  <a:spcPct val="0"/>
                </a:spcBef>
                <a:spcAft>
                  <a:spcPct val="0"/>
                </a:spcAft>
              </a:pPr>
              <a:t>33</a:t>
            </a:fld>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5CF1A91-3F0D-318D-A802-18B6AAD096FD}"/>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09A45A4E-B20D-996A-5B06-E5AEAB417F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37892" name="Slide Number Placeholder 3">
            <a:extLst>
              <a:ext uri="{FF2B5EF4-FFF2-40B4-BE49-F238E27FC236}">
                <a16:creationId xmlns:a16="http://schemas.microsoft.com/office/drawing/2014/main" id="{28EA499F-DCE1-01B0-4A51-CFEA40F43D4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C3BB946D-6CED-4CEC-884E-4EC094C2796C}" type="slidenum">
              <a:rPr lang="en-US" altLang="en-US" smtClean="0">
                <a:latin typeface="Times New Roman" panose="02020603050405020304" pitchFamily="18" charset="0"/>
              </a:rPr>
              <a:pPr fontAlgn="base">
                <a:spcBef>
                  <a:spcPct val="0"/>
                </a:spcBef>
                <a:spcAft>
                  <a:spcPct val="0"/>
                </a:spcAft>
              </a:pPr>
              <a:t>34</a:t>
            </a:fld>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70" name="Google Shape;56;g13ea35ba986_0_60:notes">
            <a:extLst>
              <a:ext uri="{FF2B5EF4-FFF2-40B4-BE49-F238E27FC236}">
                <a16:creationId xmlns:a16="http://schemas.microsoft.com/office/drawing/2014/main" id="{3566CA62-632C-0A79-EB53-2B2A8FB0A36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83971" name="Google Shape;57;g13ea35ba986_0_60:notes">
            <a:extLst>
              <a:ext uri="{FF2B5EF4-FFF2-40B4-BE49-F238E27FC236}">
                <a16:creationId xmlns:a16="http://schemas.microsoft.com/office/drawing/2014/main" id="{53B850BA-D008-62E9-6F6A-6F85E0B0AF3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r>
              <a:rPr lang="en-US" altLang="en-US">
                <a:latin typeface="Times New Roman" panose="02020603050405020304" pitchFamily="18" charset="0"/>
              </a:rPr>
              <a:t>Introduce topic of mental health and the importance of getting help for yourself or a friend who is struggling. Let students know that it is ok to not be ok, there is help available. </a:t>
            </a:r>
          </a:p>
          <a:p>
            <a:pPr>
              <a:spcBef>
                <a:spcPct val="0"/>
              </a:spcBef>
            </a:pPr>
            <a:endParaRPr lang="en-US" altLang="en-US">
              <a:latin typeface="Times New Roman" panose="02020603050405020304" pitchFamily="18" charset="0"/>
            </a:endParaRPr>
          </a:p>
          <a:p>
            <a:pPr>
              <a:spcBef>
                <a:spcPct val="0"/>
              </a:spcBef>
            </a:pPr>
            <a:r>
              <a:rPr lang="en-US" altLang="en-US">
                <a:latin typeface="Times New Roman" panose="02020603050405020304" pitchFamily="18" charset="0"/>
              </a:rPr>
              <a:t>Explain the topics to be discussed:</a:t>
            </a:r>
          </a:p>
          <a:p>
            <a:pPr>
              <a:spcBef>
                <a:spcPct val="0"/>
              </a:spcBef>
            </a:pPr>
            <a:r>
              <a:rPr lang="en-US" altLang="en-US">
                <a:latin typeface="Times New Roman" panose="02020603050405020304" pitchFamily="18" charset="0"/>
              </a:rPr>
              <a:t>A helpful app that is free for you to download. </a:t>
            </a:r>
          </a:p>
          <a:p>
            <a:pPr>
              <a:spcBef>
                <a:spcPct val="0"/>
              </a:spcBef>
            </a:pPr>
            <a:r>
              <a:rPr lang="en-US" altLang="en-US">
                <a:latin typeface="Times New Roman" panose="02020603050405020304" pitchFamily="18" charset="0"/>
              </a:rPr>
              <a:t>The warning signs we should all look for- state them</a:t>
            </a:r>
          </a:p>
          <a:p>
            <a:pPr>
              <a:spcBef>
                <a:spcPct val="0"/>
              </a:spcBef>
            </a:pPr>
            <a:r>
              <a:rPr lang="en-US" altLang="en-US">
                <a:latin typeface="Times New Roman" panose="02020603050405020304" pitchFamily="18" charset="0"/>
              </a:rPr>
              <a:t>Review Teenlifeline &amp; 988 - mental health, safety concerns for yourself or someone else</a:t>
            </a:r>
          </a:p>
          <a:p>
            <a:pPr>
              <a:spcBef>
                <a:spcPct val="0"/>
              </a:spcBef>
            </a:pPr>
            <a:r>
              <a:rPr lang="en-US" altLang="en-US">
                <a:latin typeface="Times New Roman" panose="02020603050405020304" pitchFamily="18" charset="0"/>
              </a:rPr>
              <a:t>Social Media and how that can affect our mental health</a:t>
            </a:r>
          </a:p>
          <a:p>
            <a:pPr>
              <a:spcBef>
                <a:spcPct val="0"/>
              </a:spcBef>
            </a:pPr>
            <a:r>
              <a:rPr lang="en-US" altLang="en-US">
                <a:latin typeface="Times New Roman" panose="02020603050405020304" pitchFamily="18" charset="0"/>
              </a:rPr>
              <a:t>And then end with some additional resources when help is needed</a:t>
            </a:r>
          </a:p>
          <a:p>
            <a:pPr>
              <a:spcBef>
                <a:spcPct val="0"/>
              </a:spcBef>
            </a:pPr>
            <a:endParaRPr lang="en-US" altLang="en-US">
              <a:latin typeface="Times New Roman" panose="02020603050405020304" pitchFamily="18" charset="0"/>
            </a:endParaRPr>
          </a:p>
          <a:p>
            <a:pPr>
              <a:spcBef>
                <a:spcPct val="0"/>
              </a:spcBef>
            </a:pPr>
            <a:r>
              <a:rPr lang="en-US" altLang="en-US">
                <a:latin typeface="Times New Roman" panose="02020603050405020304" pitchFamily="18" charset="0"/>
              </a:rPr>
              <a:t>Play video and discuss students’ initial thoughts. - How does this make them feel, what stood out to them, etc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Google Shape;63;g13dfd2decda_0_10:notes">
            <a:extLst>
              <a:ext uri="{FF2B5EF4-FFF2-40B4-BE49-F238E27FC236}">
                <a16:creationId xmlns:a16="http://schemas.microsoft.com/office/drawing/2014/main" id="{4AE83BDF-2930-3FEA-EF5F-E03E4A762079}"/>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4" name="Google Shape;64;g13dfd2decda_0_10:notes">
            <a:extLst>
              <a:ext uri="{FF2B5EF4-FFF2-40B4-BE49-F238E27FC236}">
                <a16:creationId xmlns:a16="http://schemas.microsoft.com/office/drawing/2014/main" id="{A8CE9B2C-2251-9A04-FDAB-A343D49A594E}"/>
              </a:ext>
            </a:extLst>
          </p:cNvPr>
          <p:cNvSpPr txBox="1">
            <a:spLocks noGrp="1"/>
          </p:cNvSpPr>
          <p:nvPr>
            <p:ph type="body" idx="1"/>
          </p:nvPr>
        </p:nvSpPr>
        <p:spPr>
          <a:xfrm>
            <a:off x="685800" y="4343400"/>
            <a:ext cx="5486400" cy="4114800"/>
          </a:xfrm>
        </p:spPr>
        <p:txBody>
          <a:bodyPr spcFirstLastPara="1" lIns="91425" tIns="91425" rIns="91425" bIns="91425">
            <a:noAutofit/>
          </a:bodyPr>
          <a:lstStyle/>
          <a:p>
            <a:pPr>
              <a:spcBef>
                <a:spcPts val="0"/>
              </a:spcBef>
              <a:spcAft>
                <a:spcPts val="0"/>
              </a:spcAft>
              <a:defRPr/>
            </a:pPr>
            <a:r>
              <a:rPr lang="en">
                <a:solidFill>
                  <a:srgbClr val="222222"/>
                </a:solidFill>
                <a:highlight>
                  <a:schemeClr val="lt1"/>
                </a:highlight>
                <a:latin typeface="Verdana"/>
                <a:ea typeface="Verdana"/>
                <a:cs typeface="Verdana"/>
                <a:sym typeface="Verdana"/>
              </a:rPr>
              <a:t>A Friend Asks App is a free app you can use if you or a friend are struggling or at risk of suicide.  </a:t>
            </a:r>
            <a:endParaRPr>
              <a:solidFill>
                <a:srgbClr val="222222"/>
              </a:solidFill>
              <a:highlight>
                <a:schemeClr val="lt1"/>
              </a:highlight>
              <a:latin typeface="Verdana"/>
              <a:ea typeface="Verdana"/>
              <a:cs typeface="Verdana"/>
              <a:sym typeface="Verdana"/>
            </a:endParaRPr>
          </a:p>
          <a:p>
            <a:pPr>
              <a:spcBef>
                <a:spcPts val="0"/>
              </a:spcBef>
              <a:spcAft>
                <a:spcPts val="0"/>
              </a:spcAft>
              <a:defRPr/>
            </a:pPr>
            <a:r>
              <a:rPr lang="en">
                <a:solidFill>
                  <a:srgbClr val="222222"/>
                </a:solidFill>
                <a:highlight>
                  <a:schemeClr val="lt1"/>
                </a:highlight>
                <a:latin typeface="Verdana"/>
                <a:ea typeface="Verdana"/>
                <a:cs typeface="Verdana"/>
                <a:sym typeface="Verdana"/>
              </a:rPr>
              <a:t>The </a:t>
            </a:r>
            <a:r>
              <a:rPr lang="en" u="sng">
                <a:solidFill>
                  <a:srgbClr val="222222"/>
                </a:solidFill>
                <a:highlight>
                  <a:schemeClr val="lt1"/>
                </a:highlight>
                <a:latin typeface="Verdana"/>
                <a:ea typeface="Verdana"/>
                <a:cs typeface="Verdana"/>
                <a:sym typeface="Verdana"/>
              </a:rPr>
              <a:t>Get Help Now</a:t>
            </a:r>
            <a:r>
              <a:rPr lang="en">
                <a:solidFill>
                  <a:srgbClr val="222222"/>
                </a:solidFill>
                <a:highlight>
                  <a:schemeClr val="lt1"/>
                </a:highlight>
                <a:latin typeface="Verdana"/>
                <a:ea typeface="Verdana"/>
                <a:cs typeface="Verdana"/>
                <a:sym typeface="Verdana"/>
              </a:rPr>
              <a:t> icon is there if you need help immediately due to a emergency or crisis situation.</a:t>
            </a:r>
            <a:endParaRPr>
              <a:solidFill>
                <a:srgbClr val="222222"/>
              </a:solidFill>
              <a:highlight>
                <a:schemeClr val="lt1"/>
              </a:highlight>
              <a:latin typeface="Verdana"/>
              <a:ea typeface="Verdana"/>
              <a:cs typeface="Verdana"/>
              <a:sym typeface="Verdana"/>
            </a:endParaRPr>
          </a:p>
          <a:p>
            <a:pPr>
              <a:spcBef>
                <a:spcPts val="0"/>
              </a:spcBef>
              <a:spcAft>
                <a:spcPts val="0"/>
              </a:spcAft>
              <a:defRPr/>
            </a:pPr>
            <a:r>
              <a:rPr lang="en">
                <a:solidFill>
                  <a:srgbClr val="222222"/>
                </a:solidFill>
                <a:highlight>
                  <a:schemeClr val="lt1"/>
                </a:highlight>
                <a:latin typeface="Verdana"/>
                <a:ea typeface="Verdana"/>
                <a:cs typeface="Verdana"/>
                <a:sym typeface="Verdana"/>
              </a:rPr>
              <a:t>Another icon in the app is called “</a:t>
            </a:r>
            <a:r>
              <a:rPr lang="en" u="sng">
                <a:solidFill>
                  <a:srgbClr val="222222"/>
                </a:solidFill>
                <a:highlight>
                  <a:schemeClr val="lt1"/>
                </a:highlight>
                <a:latin typeface="Verdana"/>
                <a:ea typeface="Verdana"/>
                <a:cs typeface="Verdana"/>
                <a:sym typeface="Verdana"/>
              </a:rPr>
              <a:t>How to help a friend</a:t>
            </a:r>
            <a:r>
              <a:rPr lang="en">
                <a:solidFill>
                  <a:srgbClr val="222222"/>
                </a:solidFill>
                <a:highlight>
                  <a:schemeClr val="lt1"/>
                </a:highlight>
                <a:latin typeface="Verdana"/>
                <a:ea typeface="Verdana"/>
                <a:cs typeface="Verdana"/>
                <a:sym typeface="Verdana"/>
              </a:rPr>
              <a:t>.” We want to focus on this area specifically today. This icon takes you into another page that has options of: warning signs, how to ask, what to do, and what not to do. We will be focusing on What to do.</a:t>
            </a:r>
            <a:endParaRPr>
              <a:solidFill>
                <a:srgbClr val="222222"/>
              </a:solidFill>
              <a:highlight>
                <a:schemeClr val="lt1"/>
              </a:highlight>
              <a:latin typeface="Verdana"/>
              <a:ea typeface="Verdana"/>
              <a:cs typeface="Verdana"/>
              <a:sym typeface="Verdana"/>
            </a:endParaRPr>
          </a:p>
          <a:p>
            <a:pPr>
              <a:spcBef>
                <a:spcPts val="0"/>
              </a:spcBef>
              <a:spcAft>
                <a:spcPts val="0"/>
              </a:spcAft>
              <a:defRPr/>
            </a:pPr>
            <a:r>
              <a:rPr lang="en">
                <a:solidFill>
                  <a:srgbClr val="222222"/>
                </a:solidFill>
                <a:highlight>
                  <a:schemeClr val="lt1"/>
                </a:highlight>
                <a:latin typeface="Verdana"/>
                <a:ea typeface="Verdana"/>
                <a:cs typeface="Verdana"/>
                <a:sym typeface="Verdana"/>
              </a:rPr>
              <a:t>We will also be reviewing warning signs to be aware of and end with resources that are available for you.</a:t>
            </a:r>
            <a:endParaRPr>
              <a:solidFill>
                <a:srgbClr val="222222"/>
              </a:solidFill>
              <a:highlight>
                <a:schemeClr val="lt1"/>
              </a:highlight>
              <a:latin typeface="Verdana"/>
              <a:ea typeface="Verdana"/>
              <a:cs typeface="Verdana"/>
              <a:sym typeface="Verdana"/>
            </a:endParaRPr>
          </a:p>
          <a:p>
            <a:pPr>
              <a:spcBef>
                <a:spcPts val="0"/>
              </a:spcBef>
              <a:spcAft>
                <a:spcPts val="0"/>
              </a:spcAft>
              <a:defRPr/>
            </a:pPr>
            <a:r>
              <a:rPr lang="en">
                <a:solidFill>
                  <a:schemeClr val="dk1"/>
                </a:solidFill>
              </a:rPr>
              <a:t>Review the What to do icon, this is important information for them to walk away with:1. Listen carefully - sometime just listening is so helpful, you don’t have to know what to say  2. let them know you care - be supportive and not judgemental 3. Take it SERIOUSLY - never assume your friend is joking, ask your friend directly if they are thinking about hurting or killing themselves 4. Seek help - Find a trusted adult you can ask for help (ask students who they could go to for help). Remind them that their school counselor, social worker, teacher are there to help. Specific resources shared at the end of presentation.  </a:t>
            </a:r>
            <a:endParaRPr>
              <a:solidFill>
                <a:schemeClr val="dk1"/>
              </a:solidFill>
            </a:endParaRPr>
          </a:p>
          <a:p>
            <a:pPr>
              <a:spcBef>
                <a:spcPts val="0"/>
              </a:spcBef>
              <a:spcAft>
                <a:spcPts val="0"/>
              </a:spcAft>
              <a:buClr>
                <a:schemeClr val="dk1"/>
              </a:buClr>
              <a:buSzPts val="1100"/>
              <a:buFont typeface="Arial"/>
              <a:buNone/>
              <a:defRPr/>
            </a:pPr>
            <a:r>
              <a:rPr lang="en">
                <a:solidFill>
                  <a:schemeClr val="dk1"/>
                </a:solidFill>
              </a:rPr>
              <a:t> </a:t>
            </a:r>
            <a:endParaRPr>
              <a:solidFill>
                <a:schemeClr val="dk1"/>
              </a:solidFill>
            </a:endParaRPr>
          </a:p>
          <a:p>
            <a:pPr>
              <a:spcBef>
                <a:spcPts val="0"/>
              </a:spcBef>
              <a:spcAft>
                <a:spcPts val="0"/>
              </a:spcAft>
              <a:buClr>
                <a:schemeClr val="dk1"/>
              </a:buClr>
              <a:buSzPts val="1100"/>
              <a:buFont typeface="Arial"/>
              <a:buNone/>
              <a:defRPr/>
            </a:pPr>
            <a:endParaRPr>
              <a:solidFill>
                <a:schemeClr val="dk1"/>
              </a:solidFill>
            </a:endParaRPr>
          </a:p>
          <a:p>
            <a:pPr>
              <a:spcBef>
                <a:spcPts val="0"/>
              </a:spcBef>
              <a:spcAft>
                <a:spcPts val="0"/>
              </a:spcAft>
              <a:buClr>
                <a:schemeClr val="dk1"/>
              </a:buClr>
              <a:buSzPts val="1100"/>
              <a:buFont typeface="Arial"/>
              <a:buNone/>
              <a:defRPr/>
            </a:pPr>
            <a:r>
              <a:rPr lang="en">
                <a:solidFill>
                  <a:schemeClr val="dk1"/>
                </a:solidFill>
              </a:rPr>
              <a:t>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Google Shape;70;g13dfd2decda_0_3:notes">
            <a:extLst>
              <a:ext uri="{FF2B5EF4-FFF2-40B4-BE49-F238E27FC236}">
                <a16:creationId xmlns:a16="http://schemas.microsoft.com/office/drawing/2014/main" id="{B891BBBB-E2F3-E701-5169-8494F16E15C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88067" name="Google Shape;71;g13dfd2decda_0_3:notes">
            <a:extLst>
              <a:ext uri="{FF2B5EF4-FFF2-40B4-BE49-F238E27FC236}">
                <a16:creationId xmlns:a16="http://schemas.microsoft.com/office/drawing/2014/main" id="{FD4FEE75-637A-8773-2A4D-442DB50B17C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r>
              <a:rPr lang="en-US" altLang="en-US">
                <a:latin typeface="Times New Roman" panose="02020603050405020304" pitchFamily="18" charset="0"/>
              </a:rPr>
              <a:t>Four out of five individuals considering suicide give some sign of their intentions, either verbally or behaviorally. </a:t>
            </a:r>
          </a:p>
          <a:p>
            <a:pPr>
              <a:spcBef>
                <a:spcPct val="0"/>
              </a:spcBef>
            </a:pPr>
            <a:endParaRPr lang="en-US" altLang="en-US">
              <a:latin typeface="Times New Roman" panose="02020603050405020304" pitchFamily="18" charset="0"/>
            </a:endParaRPr>
          </a:p>
          <a:p>
            <a:pPr>
              <a:spcBef>
                <a:spcPct val="0"/>
              </a:spcBef>
            </a:pPr>
            <a:r>
              <a:rPr lang="en-US" altLang="en-US">
                <a:latin typeface="Times New Roman" panose="02020603050405020304" pitchFamily="18" charset="0"/>
              </a:rPr>
              <a:t>Review Warning signs on slide</a:t>
            </a:r>
          </a:p>
          <a:p>
            <a:pPr>
              <a:spcBef>
                <a:spcPct val="0"/>
              </a:spcBef>
            </a:pPr>
            <a:endParaRPr lang="en-US" altLang="en-US">
              <a:latin typeface="Times New Roman" panose="02020603050405020304" pitchFamily="18" charset="0"/>
            </a:endParaRPr>
          </a:p>
          <a:p>
            <a:pPr>
              <a:spcBef>
                <a:spcPct val="0"/>
              </a:spcBef>
            </a:pPr>
            <a:r>
              <a:rPr lang="en-US" altLang="en-US">
                <a:latin typeface="Times New Roman" panose="02020603050405020304" pitchFamily="18" charset="0"/>
              </a:rPr>
              <a:t>Highlight that this is not an all encompassing list. Encourage students to trust their gut when talking to their friends. </a:t>
            </a:r>
            <a:r>
              <a:rPr lang="en-US" altLang="en-US">
                <a:solidFill>
                  <a:srgbClr val="000000"/>
                </a:solidFill>
                <a:latin typeface="Times New Roman" panose="02020603050405020304" pitchFamily="18" charset="0"/>
              </a:rPr>
              <a:t>If you are concerned about someone, take action - seek out an adult right away. When in doubt take action- it’s better to lose a friendship that lose a friend. When we take action we communicate that we care deeply about that friends well being. </a:t>
            </a:r>
          </a:p>
          <a:p>
            <a:pPr>
              <a:spcBef>
                <a:spcPct val="0"/>
              </a:spcBef>
            </a:pPr>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Google Shape;79;g13ea35ba986_0_70:notes">
            <a:extLst>
              <a:ext uri="{FF2B5EF4-FFF2-40B4-BE49-F238E27FC236}">
                <a16:creationId xmlns:a16="http://schemas.microsoft.com/office/drawing/2014/main" id="{DFD730B9-21AF-DF58-3CE7-BA4241428BE9}"/>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0115" name="Google Shape;80;g13ea35ba986_0_70:notes">
            <a:extLst>
              <a:ext uri="{FF2B5EF4-FFF2-40B4-BE49-F238E27FC236}">
                <a16:creationId xmlns:a16="http://schemas.microsoft.com/office/drawing/2014/main" id="{680A31DA-B229-C94D-9E62-F25EB0F31AA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latin typeface="Times New Roman" panose="02020603050405020304" pitchFamily="18" charset="0"/>
            </a:endParaRPr>
          </a:p>
          <a:p>
            <a:pPr>
              <a:spcBef>
                <a:spcPct val="0"/>
              </a:spcBef>
            </a:pPr>
            <a:r>
              <a:rPr lang="en-US" altLang="en-US">
                <a:latin typeface="Times New Roman" panose="02020603050405020304" pitchFamily="18" charset="0"/>
              </a:rPr>
              <a:t>988 is a new resource that you can call, text or chat if you or someone you know is having thoughts of suicide or experiencing a mental health crisis or substance use crisis. </a:t>
            </a:r>
          </a:p>
          <a:p>
            <a:pPr>
              <a:spcBef>
                <a:spcPct val="0"/>
              </a:spcBef>
            </a:pPr>
            <a:r>
              <a:rPr lang="en-US" altLang="en-US">
                <a:latin typeface="Times New Roman" panose="02020603050405020304" pitchFamily="18" charset="0"/>
              </a:rPr>
              <a:t>988 connects you directly to free, confidential, and compassionate support. When you call, text or chat 988, you’ll be quickly connected to trained crisis counselors who will listen to your concerns, provide support, and connect you to additional resources if needed. You can chat at 988lifeline.org.</a:t>
            </a:r>
          </a:p>
          <a:p>
            <a:pPr>
              <a:spcBef>
                <a:spcPct val="0"/>
              </a:spcBef>
            </a:pPr>
            <a:endParaRPr lang="en-US" altLang="en-US">
              <a:latin typeface="Times New Roman" panose="02020603050405020304" pitchFamily="18" charset="0"/>
            </a:endParaRPr>
          </a:p>
          <a:p>
            <a:pPr>
              <a:spcBef>
                <a:spcPct val="0"/>
              </a:spcBef>
            </a:pPr>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98f0dee6db_2_12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84" name="Google Shape;184;g98f0dee6db_2_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Google Shape;86;g13ea35ba986_0_65:notes">
            <a:extLst>
              <a:ext uri="{FF2B5EF4-FFF2-40B4-BE49-F238E27FC236}">
                <a16:creationId xmlns:a16="http://schemas.microsoft.com/office/drawing/2014/main" id="{864C56FF-3DA5-BFA6-963B-9F139E8D322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2163" name="Google Shape;87;g13ea35ba986_0_65:notes">
            <a:extLst>
              <a:ext uri="{FF2B5EF4-FFF2-40B4-BE49-F238E27FC236}">
                <a16:creationId xmlns:a16="http://schemas.microsoft.com/office/drawing/2014/main" id="{7A7ADC17-A294-9C8E-8103-728E0D42783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r>
              <a:rPr lang="en-US" altLang="en-US">
                <a:latin typeface="Times New Roman" panose="02020603050405020304" pitchFamily="18" charset="0"/>
              </a:rPr>
              <a:t>Show Teen Voices video.  Explain that what they see on social media is not necessarily true of what is happening in a person’s life.  Ask for examples (families that look “Perfect” but are actually struggling, filters used to look better, posting pictures with friends when they actually feel very alone) This would be a great opportunity to point out the stat saying that 54% of teens fear that their friends are having more fun than them.</a:t>
            </a:r>
          </a:p>
          <a:p>
            <a:pPr>
              <a:spcBef>
                <a:spcPct val="0"/>
              </a:spcBef>
            </a:pPr>
            <a:r>
              <a:rPr lang="en-US" altLang="en-US">
                <a:latin typeface="Times New Roman" panose="02020603050405020304" pitchFamily="18" charset="0"/>
              </a:rPr>
              <a:t>Discuss some of the statistics in the graphics.  The image on the left gives great information regarding how attached teens are to their phones - using it before bed and as soon as they get up.  </a:t>
            </a:r>
          </a:p>
          <a:p>
            <a:pPr>
              <a:spcBef>
                <a:spcPct val="0"/>
              </a:spcBef>
            </a:pPr>
            <a:r>
              <a:rPr lang="en-US" altLang="en-US">
                <a:latin typeface="Times New Roman" panose="02020603050405020304" pitchFamily="18" charset="0"/>
              </a:rPr>
              <a:t>Blue graphic on the right - great stats on how their thoughts about their appearance can be negatively altered based on social media. </a:t>
            </a:r>
          </a:p>
          <a:p>
            <a:pPr>
              <a:spcBef>
                <a:spcPct val="0"/>
              </a:spcBef>
            </a:pPr>
            <a:r>
              <a:rPr lang="en-US" altLang="en-US">
                <a:latin typeface="Times New Roman" panose="02020603050405020304" pitchFamily="18" charset="0"/>
              </a:rPr>
              <a:t>Ask students to share how they feel that social media has impacted their lives (distracted from studying, spend more time alone and less with friends/family, increases arguments with parents/guardians, etc).  Ask students if they have ever taken time away from their phones and what that felt like, how did it impact their life?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54116CC7-C37A-88E9-541B-C4710AC2F287}"/>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490AF5B0-0E11-836A-39DC-67B5C093F1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Times New Roman" panose="02020603050405020304" pitchFamily="18" charset="0"/>
              </a:rPr>
              <a:t>As discussed in the previous slide, sometimes concerns are too big and need additional outside support from a trusted adult. A trusted adult can be a parent, family member, school counselor, coach, teacher, social worker, mentor, or other adult you feel safe speaking to.  </a:t>
            </a:r>
          </a:p>
          <a:p>
            <a:endParaRPr lang="en-US" altLang="en-US">
              <a:latin typeface="Times New Roman" panose="02020603050405020304" pitchFamily="18" charset="0"/>
            </a:endParaRPr>
          </a:p>
          <a:p>
            <a:r>
              <a:rPr lang="en-US" altLang="en-US">
                <a:latin typeface="Times New Roman" panose="02020603050405020304" pitchFamily="18" charset="0"/>
              </a:rPr>
              <a:t>On our campus, to schedule an appointment with a school counselor or social worker (EXPLAIN school procedure here). It is important to note that as a school counselor, we keep what you share with us confidential unless you share someone is hurting you, you want to hurt someone, you want to hurt yourself, or you give me permission to share the information with another adult.  </a:t>
            </a:r>
          </a:p>
          <a:p>
            <a:endParaRPr lang="en-US" altLang="en-US">
              <a:latin typeface="Times New Roman" panose="02020603050405020304" pitchFamily="18" charset="0"/>
            </a:endParaRPr>
          </a:p>
          <a:p>
            <a:pPr eaLnBrk="1" hangingPunct="1">
              <a:spcBef>
                <a:spcPct val="0"/>
              </a:spcBef>
            </a:pPr>
            <a:r>
              <a:rPr lang="en-US" altLang="en-US">
                <a:latin typeface="Times New Roman" panose="02020603050405020304" pitchFamily="18" charset="0"/>
              </a:rPr>
              <a:t>Other resources off campus include these on the slide. I am going to hand out a Suicide Prevention card that discussed Suicide Warning Signs, Things to Remember, as well as these phone numbers listed on it. </a:t>
            </a:r>
          </a:p>
          <a:p>
            <a:pPr eaLnBrk="1" hangingPunct="1">
              <a:spcBef>
                <a:spcPct val="0"/>
              </a:spcBef>
            </a:pPr>
            <a:r>
              <a:rPr lang="en-US" altLang="en-US" b="1">
                <a:latin typeface="Times New Roman" panose="02020603050405020304" pitchFamily="18" charset="0"/>
              </a:rPr>
              <a:t>In an immediate emergency, always call 911</a:t>
            </a:r>
            <a:r>
              <a:rPr lang="en-US" altLang="en-US">
                <a:latin typeface="Times New Roman" panose="02020603050405020304" pitchFamily="18" charset="0"/>
              </a:rPr>
              <a:t>. The other numbers listed can assist if you or someone you know need help.  Some of these phone numbers may look familiar  such as the Teen Lifeline phone number.  The Teen lifeline phone number can be found on the stickers in school buses as well as the back of your student identification.  Teen Lifeline is a </a:t>
            </a:r>
            <a:r>
              <a:rPr lang="en-US" altLang="en-US" b="1" u="sng">
                <a:latin typeface="Times New Roman" panose="02020603050405020304" pitchFamily="18" charset="0"/>
              </a:rPr>
              <a:t>FREE RESOURCE, so please don’t hesitate to call.</a:t>
            </a:r>
            <a:endParaRPr lang="en-US" altLang="en-US">
              <a:latin typeface="Times New Roman" panose="02020603050405020304" pitchFamily="18" charset="0"/>
            </a:endParaRPr>
          </a:p>
          <a:p>
            <a:r>
              <a:rPr lang="en-US" altLang="en-US">
                <a:latin typeface="Times New Roman" panose="02020603050405020304" pitchFamily="18" charset="0"/>
              </a:rPr>
              <a:t> </a:t>
            </a:r>
          </a:p>
          <a:p>
            <a:r>
              <a:rPr lang="en-US" altLang="en-US">
                <a:latin typeface="Times New Roman" panose="02020603050405020304" pitchFamily="18" charset="0"/>
              </a:rPr>
              <a:t>***Students could be allowed to take out cell phones to enter phone numbers into contacts.  Discuss that these are FREE resources. </a:t>
            </a:r>
          </a:p>
          <a:p>
            <a:endParaRPr lang="en-US" altLang="en-US">
              <a:latin typeface="Times New Roman" panose="02020603050405020304" pitchFamily="18" charset="0"/>
            </a:endParaRPr>
          </a:p>
          <a:p>
            <a:r>
              <a:rPr lang="en-US" altLang="en-US">
                <a:latin typeface="Times New Roman" panose="02020603050405020304" pitchFamily="18" charset="0"/>
              </a:rPr>
              <a:t>If after listening to this presentation, you would like to speak to a counselor please (EXPLAIN procedure for following up with students that day and the location for finding a counselor.)  </a:t>
            </a:r>
          </a:p>
          <a:p>
            <a:endParaRPr lang="en-US" altLang="en-US">
              <a:latin typeface="Times New Roman" panose="02020603050405020304" pitchFamily="18" charset="0"/>
            </a:endParaRPr>
          </a:p>
        </p:txBody>
      </p:sp>
      <p:sp>
        <p:nvSpPr>
          <p:cNvPr id="94212" name="Slide Number Placeholder 3">
            <a:extLst>
              <a:ext uri="{FF2B5EF4-FFF2-40B4-BE49-F238E27FC236}">
                <a16:creationId xmlns:a16="http://schemas.microsoft.com/office/drawing/2014/main" id="{5840692A-43E5-B87B-1AF5-FCF83F973AA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4981CBB7-713E-4B2E-86E0-87CF9C87415D}" type="slidenum">
              <a:rPr lang="en-US" altLang="en-US" smtClean="0">
                <a:latin typeface="Times New Roman" panose="02020603050405020304" pitchFamily="18" charset="0"/>
              </a:rPr>
              <a:pPr fontAlgn="base">
                <a:spcBef>
                  <a:spcPct val="0"/>
                </a:spcBef>
                <a:spcAft>
                  <a:spcPct val="0"/>
                </a:spcAft>
              </a:pPr>
              <a:t>46</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0AADF19-0147-6CD2-B20C-09689BA84E46}"/>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5043419E-5E9E-FF25-9CC2-D2EA9EEEE2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33796" name="Slide Number Placeholder 3">
            <a:extLst>
              <a:ext uri="{FF2B5EF4-FFF2-40B4-BE49-F238E27FC236}">
                <a16:creationId xmlns:a16="http://schemas.microsoft.com/office/drawing/2014/main" id="{258F4EA4-D689-20C0-5214-45083B089A6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E827BB7A-4D0C-4F70-9FF6-322EE1AB9ABD}" type="slidenum">
              <a:rPr lang="en-US" altLang="en-US" smtClean="0">
                <a:latin typeface="Times New Roman" panose="02020603050405020304" pitchFamily="18" charset="0"/>
              </a:rPr>
              <a:pPr fontAlgn="base">
                <a:spcBef>
                  <a:spcPct val="0"/>
                </a:spcBef>
                <a:spcAft>
                  <a:spcPct val="0"/>
                </a:spcAft>
              </a:pPr>
              <a:t>6</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0AADF19-0147-6CD2-B20C-09689BA84E46}"/>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5043419E-5E9E-FF25-9CC2-D2EA9EEEE2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33796" name="Slide Number Placeholder 3">
            <a:extLst>
              <a:ext uri="{FF2B5EF4-FFF2-40B4-BE49-F238E27FC236}">
                <a16:creationId xmlns:a16="http://schemas.microsoft.com/office/drawing/2014/main" id="{258F4EA4-D689-20C0-5214-45083B089A6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E827BB7A-4D0C-4F70-9FF6-322EE1AB9ABD}" type="slidenum">
              <a:rPr lang="en-US" altLang="en-US" smtClean="0">
                <a:latin typeface="Times New Roman" panose="02020603050405020304" pitchFamily="18" charset="0"/>
              </a:rPr>
              <a:pPr fontAlgn="base">
                <a:spcBef>
                  <a:spcPct val="0"/>
                </a:spcBef>
                <a:spcAft>
                  <a:spcPct val="0"/>
                </a:spcAft>
              </a:pPr>
              <a:t>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027993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1DCCC72-0626-D8DE-7F26-F9001E9EF6AB}"/>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FE6108A6-78F5-AC2C-AEFB-7C87E4D2B2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53252" name="Slide Number Placeholder 3">
            <a:extLst>
              <a:ext uri="{FF2B5EF4-FFF2-40B4-BE49-F238E27FC236}">
                <a16:creationId xmlns:a16="http://schemas.microsoft.com/office/drawing/2014/main" id="{2DC07681-E4C7-D954-6AC5-2971FC84BC3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58BF68A8-FFBA-46A6-873C-2D13ED715FCC}" type="slidenum">
              <a:rPr lang="en-US" altLang="en-US" smtClean="0">
                <a:latin typeface="Times New Roman" panose="02020603050405020304" pitchFamily="18" charset="0"/>
              </a:rPr>
              <a:pPr fontAlgn="base">
                <a:spcBef>
                  <a:spcPct val="0"/>
                </a:spcBef>
                <a:spcAft>
                  <a:spcPct val="0"/>
                </a:spcAft>
              </a:pPr>
              <a:t>8</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40C2DE3-B60B-8EA8-F096-16FFB91366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998086C-75CD-5230-123C-16C3C2E0DA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19C3DD20-0DBD-B001-A18A-6269B4D19A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Symbol" panose="05050102010706020507" pitchFamily="18" charset="2"/>
              </a:defRPr>
            </a:lvl1pPr>
            <a:lvl2pPr marL="742950" indent="-285750">
              <a:defRPr sz="2400">
                <a:solidFill>
                  <a:schemeClr val="tx1"/>
                </a:solidFill>
                <a:latin typeface="Symbol" panose="05050102010706020507" pitchFamily="18" charset="2"/>
              </a:defRPr>
            </a:lvl2pPr>
            <a:lvl3pPr marL="1143000" indent="-228600">
              <a:defRPr sz="2400">
                <a:solidFill>
                  <a:schemeClr val="tx1"/>
                </a:solidFill>
                <a:latin typeface="Symbol" panose="05050102010706020507" pitchFamily="18" charset="2"/>
              </a:defRPr>
            </a:lvl3pPr>
            <a:lvl4pPr marL="1600200" indent="-228600">
              <a:defRPr sz="2400">
                <a:solidFill>
                  <a:schemeClr val="tx1"/>
                </a:solidFill>
                <a:latin typeface="Symbol" panose="05050102010706020507" pitchFamily="18" charset="2"/>
              </a:defRPr>
            </a:lvl4pPr>
            <a:lvl5pPr marL="2057400" indent="-228600">
              <a:defRPr sz="2400">
                <a:solidFill>
                  <a:schemeClr val="tx1"/>
                </a:solidFill>
                <a:latin typeface="Symbol" panose="05050102010706020507" pitchFamily="18" charset="2"/>
              </a:defRPr>
            </a:lvl5pPr>
            <a:lvl6pPr marL="2514600" indent="-228600" eaLnBrk="0" fontAlgn="base" hangingPunct="0">
              <a:spcBef>
                <a:spcPct val="0"/>
              </a:spcBef>
              <a:spcAft>
                <a:spcPct val="0"/>
              </a:spcAft>
              <a:defRPr sz="2400">
                <a:solidFill>
                  <a:schemeClr val="tx1"/>
                </a:solidFill>
                <a:latin typeface="Symbol" panose="05050102010706020507" pitchFamily="18" charset="2"/>
              </a:defRPr>
            </a:lvl6pPr>
            <a:lvl7pPr marL="2971800" indent="-228600" eaLnBrk="0" fontAlgn="base" hangingPunct="0">
              <a:spcBef>
                <a:spcPct val="0"/>
              </a:spcBef>
              <a:spcAft>
                <a:spcPct val="0"/>
              </a:spcAft>
              <a:defRPr sz="2400">
                <a:solidFill>
                  <a:schemeClr val="tx1"/>
                </a:solidFill>
                <a:latin typeface="Symbol" panose="05050102010706020507" pitchFamily="18" charset="2"/>
              </a:defRPr>
            </a:lvl7pPr>
            <a:lvl8pPr marL="3429000" indent="-228600" eaLnBrk="0" fontAlgn="base" hangingPunct="0">
              <a:spcBef>
                <a:spcPct val="0"/>
              </a:spcBef>
              <a:spcAft>
                <a:spcPct val="0"/>
              </a:spcAft>
              <a:defRPr sz="2400">
                <a:solidFill>
                  <a:schemeClr val="tx1"/>
                </a:solidFill>
                <a:latin typeface="Symbol" panose="05050102010706020507" pitchFamily="18" charset="2"/>
              </a:defRPr>
            </a:lvl8pPr>
            <a:lvl9pPr marL="3886200" indent="-228600" eaLnBrk="0" fontAlgn="base" hangingPunct="0">
              <a:spcBef>
                <a:spcPct val="0"/>
              </a:spcBef>
              <a:spcAft>
                <a:spcPct val="0"/>
              </a:spcAft>
              <a:defRPr sz="2400">
                <a:solidFill>
                  <a:schemeClr val="tx1"/>
                </a:solidFill>
                <a:latin typeface="Symbol" panose="05050102010706020507" pitchFamily="18" charset="2"/>
              </a:defRPr>
            </a:lvl9pPr>
          </a:lstStyle>
          <a:p>
            <a:fld id="{E1237A29-F389-4096-812E-65CDFD60ABFD}" type="slidenum">
              <a:rPr lang="en-US" altLang="en-US" sz="1200" smtClean="0"/>
              <a:pPr/>
              <a:t>12</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B00C937-0570-3499-8475-4BE92D6755D2}"/>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9343EAF3-290E-61E5-0CBA-41A8344CDB2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Times New Roman" panose="02020603050405020304" pitchFamily="18" charset="0"/>
            </a:endParaRPr>
          </a:p>
        </p:txBody>
      </p:sp>
      <p:sp>
        <p:nvSpPr>
          <p:cNvPr id="41988" name="Slide Number Placeholder 3">
            <a:extLst>
              <a:ext uri="{FF2B5EF4-FFF2-40B4-BE49-F238E27FC236}">
                <a16:creationId xmlns:a16="http://schemas.microsoft.com/office/drawing/2014/main" id="{98BAE0E5-4EA8-83EA-0992-B472F82433D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7248CD38-3960-47D8-AFA9-07A3E0DB7982}" type="slidenum">
              <a:rPr lang="en-US" altLang="en-US" smtClean="0">
                <a:latin typeface="Times New Roman" panose="02020603050405020304" pitchFamily="18" charset="0"/>
              </a:rPr>
              <a:pPr fontAlgn="base">
                <a:spcBef>
                  <a:spcPct val="0"/>
                </a:spcBef>
                <a:spcAft>
                  <a:spcPct val="0"/>
                </a:spcAft>
              </a:pPr>
              <a:t>14</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D4087D0-9DAB-89AF-7A1D-C931176022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646682F-6825-E278-2CFA-985233D4DC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D0BA2E34-BA38-CE42-96D3-D3D7F745D7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Symbol" panose="05050102010706020507" pitchFamily="18" charset="2"/>
              </a:defRPr>
            </a:lvl1pPr>
            <a:lvl2pPr marL="742950" indent="-285750">
              <a:defRPr sz="2400">
                <a:solidFill>
                  <a:schemeClr val="tx1"/>
                </a:solidFill>
                <a:latin typeface="Symbol" panose="05050102010706020507" pitchFamily="18" charset="2"/>
              </a:defRPr>
            </a:lvl2pPr>
            <a:lvl3pPr marL="1143000" indent="-228600">
              <a:defRPr sz="2400">
                <a:solidFill>
                  <a:schemeClr val="tx1"/>
                </a:solidFill>
                <a:latin typeface="Symbol" panose="05050102010706020507" pitchFamily="18" charset="2"/>
              </a:defRPr>
            </a:lvl3pPr>
            <a:lvl4pPr marL="1600200" indent="-228600">
              <a:defRPr sz="2400">
                <a:solidFill>
                  <a:schemeClr val="tx1"/>
                </a:solidFill>
                <a:latin typeface="Symbol" panose="05050102010706020507" pitchFamily="18" charset="2"/>
              </a:defRPr>
            </a:lvl4pPr>
            <a:lvl5pPr marL="2057400" indent="-228600">
              <a:defRPr sz="2400">
                <a:solidFill>
                  <a:schemeClr val="tx1"/>
                </a:solidFill>
                <a:latin typeface="Symbol" panose="05050102010706020507" pitchFamily="18" charset="2"/>
              </a:defRPr>
            </a:lvl5pPr>
            <a:lvl6pPr marL="2514600" indent="-228600" eaLnBrk="0" fontAlgn="base" hangingPunct="0">
              <a:spcBef>
                <a:spcPct val="0"/>
              </a:spcBef>
              <a:spcAft>
                <a:spcPct val="0"/>
              </a:spcAft>
              <a:defRPr sz="2400">
                <a:solidFill>
                  <a:schemeClr val="tx1"/>
                </a:solidFill>
                <a:latin typeface="Symbol" panose="05050102010706020507" pitchFamily="18" charset="2"/>
              </a:defRPr>
            </a:lvl6pPr>
            <a:lvl7pPr marL="2971800" indent="-228600" eaLnBrk="0" fontAlgn="base" hangingPunct="0">
              <a:spcBef>
                <a:spcPct val="0"/>
              </a:spcBef>
              <a:spcAft>
                <a:spcPct val="0"/>
              </a:spcAft>
              <a:defRPr sz="2400">
                <a:solidFill>
                  <a:schemeClr val="tx1"/>
                </a:solidFill>
                <a:latin typeface="Symbol" panose="05050102010706020507" pitchFamily="18" charset="2"/>
              </a:defRPr>
            </a:lvl7pPr>
            <a:lvl8pPr marL="3429000" indent="-228600" eaLnBrk="0" fontAlgn="base" hangingPunct="0">
              <a:spcBef>
                <a:spcPct val="0"/>
              </a:spcBef>
              <a:spcAft>
                <a:spcPct val="0"/>
              </a:spcAft>
              <a:defRPr sz="2400">
                <a:solidFill>
                  <a:schemeClr val="tx1"/>
                </a:solidFill>
                <a:latin typeface="Symbol" panose="05050102010706020507" pitchFamily="18" charset="2"/>
              </a:defRPr>
            </a:lvl8pPr>
            <a:lvl9pPr marL="3886200" indent="-228600" eaLnBrk="0" fontAlgn="base" hangingPunct="0">
              <a:spcBef>
                <a:spcPct val="0"/>
              </a:spcBef>
              <a:spcAft>
                <a:spcPct val="0"/>
              </a:spcAft>
              <a:defRPr sz="2400">
                <a:solidFill>
                  <a:schemeClr val="tx1"/>
                </a:solidFill>
                <a:latin typeface="Symbol" panose="05050102010706020507" pitchFamily="18" charset="2"/>
              </a:defRPr>
            </a:lvl9pPr>
          </a:lstStyle>
          <a:p>
            <a:fld id="{7FC6C5AA-F3C2-4C8F-A473-778C712C237B}" type="slidenum">
              <a:rPr lang="en-US" altLang="en-US" sz="1200" smtClean="0"/>
              <a:pPr/>
              <a:t>15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B62C62-E9AE-4F12-8B42-896E48A11A25}" type="slidenum">
              <a:rPr lang="en-US" altLang="en-US" smtClean="0"/>
              <a:pPr>
                <a:defRPr/>
              </a:pPr>
              <a:t>‹#›</a:t>
            </a:fld>
            <a:endParaRPr lang="en-US" altLang="en-US"/>
          </a:p>
        </p:txBody>
      </p:sp>
    </p:spTree>
    <p:extLst>
      <p:ext uri="{BB962C8B-B14F-4D97-AF65-F5344CB8AC3E}">
        <p14:creationId xmlns:p14="http://schemas.microsoft.com/office/powerpoint/2010/main" val="31022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F155DE-DF54-449C-A997-1A17380A1613}" type="slidenum">
              <a:rPr lang="en-US" altLang="en-US" smtClean="0"/>
              <a:pPr>
                <a:defRPr/>
              </a:pPr>
              <a:t>‹#›</a:t>
            </a:fld>
            <a:endParaRPr lang="en-US" altLang="en-US"/>
          </a:p>
        </p:txBody>
      </p:sp>
    </p:spTree>
    <p:extLst>
      <p:ext uri="{BB962C8B-B14F-4D97-AF65-F5344CB8AC3E}">
        <p14:creationId xmlns:p14="http://schemas.microsoft.com/office/powerpoint/2010/main" val="1658384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F155DE-DF54-449C-A997-1A17380A1613}"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7310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F155DE-DF54-449C-A997-1A17380A1613}" type="slidenum">
              <a:rPr lang="en-US" altLang="en-US" smtClean="0"/>
              <a:pPr>
                <a:defRPr/>
              </a:pPr>
              <a:t>‹#›</a:t>
            </a:fld>
            <a:endParaRPr lang="en-US" altLang="en-US"/>
          </a:p>
        </p:txBody>
      </p:sp>
    </p:spTree>
    <p:extLst>
      <p:ext uri="{BB962C8B-B14F-4D97-AF65-F5344CB8AC3E}">
        <p14:creationId xmlns:p14="http://schemas.microsoft.com/office/powerpoint/2010/main" val="357721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F155DE-DF54-449C-A997-1A17380A1613}"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2663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F155DE-DF54-449C-A997-1A17380A1613}" type="slidenum">
              <a:rPr lang="en-US" altLang="en-US" smtClean="0"/>
              <a:pPr>
                <a:defRPr/>
              </a:pPr>
              <a:t>‹#›</a:t>
            </a:fld>
            <a:endParaRPr lang="en-US" altLang="en-US"/>
          </a:p>
        </p:txBody>
      </p:sp>
    </p:spTree>
    <p:extLst>
      <p:ext uri="{BB962C8B-B14F-4D97-AF65-F5344CB8AC3E}">
        <p14:creationId xmlns:p14="http://schemas.microsoft.com/office/powerpoint/2010/main" val="1312018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F155DE-DF54-449C-A997-1A17380A1613}" type="slidenum">
              <a:rPr lang="en-US" altLang="en-US" smtClean="0"/>
              <a:pPr>
                <a:defRPr/>
              </a:pPr>
              <a:t>‹#›</a:t>
            </a:fld>
            <a:endParaRPr lang="en-US" altLang="en-US"/>
          </a:p>
        </p:txBody>
      </p:sp>
    </p:spTree>
    <p:extLst>
      <p:ext uri="{BB962C8B-B14F-4D97-AF65-F5344CB8AC3E}">
        <p14:creationId xmlns:p14="http://schemas.microsoft.com/office/powerpoint/2010/main" val="2787506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F155DE-DF54-449C-A997-1A17380A1613}" type="slidenum">
              <a:rPr lang="en-US" altLang="en-US" smtClean="0"/>
              <a:pPr>
                <a:defRPr/>
              </a:pPr>
              <a:t>‹#›</a:t>
            </a:fld>
            <a:endParaRPr lang="en-US" altLang="en-US"/>
          </a:p>
        </p:txBody>
      </p:sp>
    </p:spTree>
    <p:extLst>
      <p:ext uri="{BB962C8B-B14F-4D97-AF65-F5344CB8AC3E}">
        <p14:creationId xmlns:p14="http://schemas.microsoft.com/office/powerpoint/2010/main" val="3143800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48542F6-1621-9139-3BF8-F7A36A898134}"/>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A768934-00F8-58D4-9A0D-55D6FA89231A}"/>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06254C-34B2-4965-A3F9-EA09DE7C8CA7}"/>
              </a:ext>
            </a:extLst>
          </p:cNvPr>
          <p:cNvSpPr>
            <a:spLocks noGrp="1"/>
          </p:cNvSpPr>
          <p:nvPr>
            <p:ph type="sldNum" sz="quarter" idx="16"/>
          </p:nvPr>
        </p:nvSpPr>
        <p:spPr/>
        <p:txBody>
          <a:bodyPr/>
          <a:lstStyle>
            <a:lvl1pPr>
              <a:defRPr/>
            </a:lvl1pPr>
          </a:lstStyle>
          <a:p>
            <a:pPr>
              <a:defRPr/>
            </a:pPr>
            <a:fld id="{5E32A1CC-9CC7-4331-B2F1-388E23CA5C7F}" type="slidenum">
              <a:rPr lang="en-US" altLang="en-US"/>
              <a:pPr>
                <a:defRPr/>
              </a:pPr>
              <a:t>‹#›</a:t>
            </a:fld>
            <a:endParaRPr lang="en-US" altLang="en-US"/>
          </a:p>
        </p:txBody>
      </p:sp>
    </p:spTree>
    <p:extLst>
      <p:ext uri="{BB962C8B-B14F-4D97-AF65-F5344CB8AC3E}">
        <p14:creationId xmlns:p14="http://schemas.microsoft.com/office/powerpoint/2010/main" val="692484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4">
            <a:extLst>
              <a:ext uri="{FF2B5EF4-FFF2-40B4-BE49-F238E27FC236}">
                <a16:creationId xmlns:a16="http://schemas.microsoft.com/office/drawing/2014/main" id="{D8E7DDC2-C166-0519-4141-A28DF382D052}"/>
              </a:ext>
            </a:extLst>
          </p:cNvPr>
          <p:cNvSpPr>
            <a:spLocks noGrp="1"/>
          </p:cNvSpPr>
          <p:nvPr>
            <p:ph type="dt" sz="half" idx="15"/>
          </p:nvPr>
        </p:nvSpPr>
        <p:spPr/>
        <p:txBody>
          <a:bodyPr/>
          <a:lstStyle>
            <a:lvl1pPr>
              <a:defRPr/>
            </a:lvl1pPr>
          </a:lstStyle>
          <a:p>
            <a:pPr>
              <a:defRPr/>
            </a:pPr>
            <a:endParaRPr lang="en-US"/>
          </a:p>
        </p:txBody>
      </p:sp>
      <p:sp>
        <p:nvSpPr>
          <p:cNvPr id="4" name="Footer Placeholder 5">
            <a:extLst>
              <a:ext uri="{FF2B5EF4-FFF2-40B4-BE49-F238E27FC236}">
                <a16:creationId xmlns:a16="http://schemas.microsoft.com/office/drawing/2014/main" id="{A72B907F-5092-22D2-754F-1D669D2B85BE}"/>
              </a:ext>
            </a:extLst>
          </p:cNvPr>
          <p:cNvSpPr>
            <a:spLocks noGrp="1"/>
          </p:cNvSpPr>
          <p:nvPr>
            <p:ph type="ftr" sz="quarter" idx="16"/>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AD97D989-E22C-A27D-6938-69D2E7FC40D9}"/>
              </a:ext>
            </a:extLst>
          </p:cNvPr>
          <p:cNvSpPr>
            <a:spLocks noGrp="1"/>
          </p:cNvSpPr>
          <p:nvPr>
            <p:ph type="sldNum" sz="quarter" idx="17"/>
          </p:nvPr>
        </p:nvSpPr>
        <p:spPr/>
        <p:txBody>
          <a:bodyPr/>
          <a:lstStyle>
            <a:lvl1pPr>
              <a:defRPr/>
            </a:lvl1pPr>
          </a:lstStyle>
          <a:p>
            <a:pPr>
              <a:defRPr/>
            </a:pPr>
            <a:fld id="{E3ABFDA0-B221-43FB-B67F-862B458382D6}" type="slidenum">
              <a:rPr lang="en-US" altLang="en-US"/>
              <a:pPr>
                <a:defRPr/>
              </a:pPr>
              <a:t>‹#›</a:t>
            </a:fld>
            <a:endParaRPr lang="en-US" altLang="en-US"/>
          </a:p>
        </p:txBody>
      </p:sp>
    </p:spTree>
    <p:extLst>
      <p:ext uri="{BB962C8B-B14F-4D97-AF65-F5344CB8AC3E}">
        <p14:creationId xmlns:p14="http://schemas.microsoft.com/office/powerpoint/2010/main" val="3990853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a:t>Click to edit Master title style</a:t>
            </a:r>
          </a:p>
        </p:txBody>
      </p:sp>
      <p:sp>
        <p:nvSpPr>
          <p:cNvPr id="3" name="Text Placeholder 2"/>
          <p:cNvSpPr>
            <a:spLocks noGrp="1"/>
          </p:cNvSpPr>
          <p:nvPr>
            <p:ph type="body" sz="half" idx="1"/>
          </p:nvPr>
        </p:nvSpPr>
        <p:spPr>
          <a:xfrm>
            <a:off x="1066800" y="17526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53000" y="1752600"/>
            <a:ext cx="3733800" cy="4114800"/>
          </a:xfrm>
        </p:spPr>
        <p:txBody>
          <a:bodyPr/>
          <a:lstStyle/>
          <a:p>
            <a:pPr lvl="0"/>
            <a:endParaRPr lang="en-US" noProof="0"/>
          </a:p>
        </p:txBody>
      </p:sp>
      <p:sp>
        <p:nvSpPr>
          <p:cNvPr id="5" name="Date Placeholder 4">
            <a:extLst>
              <a:ext uri="{FF2B5EF4-FFF2-40B4-BE49-F238E27FC236}">
                <a16:creationId xmlns:a16="http://schemas.microsoft.com/office/drawing/2014/main" id="{D2B742CE-22EE-940B-F181-91CA75E127F2}"/>
              </a:ext>
            </a:extLst>
          </p:cNvPr>
          <p:cNvSpPr>
            <a:spLocks noGrp="1"/>
          </p:cNvSpPr>
          <p:nvPr>
            <p:ph type="dt" sz="half" idx="10"/>
          </p:nvPr>
        </p:nvSpPr>
        <p:spPr>
          <a:xfrm>
            <a:off x="1014413" y="6107113"/>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537DFD3-74A7-0757-5886-8C16D2823C22}"/>
              </a:ext>
            </a:extLst>
          </p:cNvPr>
          <p:cNvSpPr>
            <a:spLocks noGrp="1"/>
          </p:cNvSpPr>
          <p:nvPr>
            <p:ph type="ftr" sz="quarter" idx="11"/>
          </p:nvPr>
        </p:nvSpPr>
        <p:spPr>
          <a:xfrm>
            <a:off x="3452813" y="6107113"/>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AEEEE1F-97F6-6478-2B39-2975366B2158}"/>
              </a:ext>
            </a:extLst>
          </p:cNvPr>
          <p:cNvSpPr>
            <a:spLocks noGrp="1"/>
          </p:cNvSpPr>
          <p:nvPr>
            <p:ph type="sldNum" sz="quarter" idx="12"/>
          </p:nvPr>
        </p:nvSpPr>
        <p:spPr>
          <a:xfrm>
            <a:off x="6881813" y="6107113"/>
            <a:ext cx="1905000" cy="457200"/>
          </a:xfrm>
        </p:spPr>
        <p:txBody>
          <a:bodyPr/>
          <a:lstStyle>
            <a:lvl1pPr>
              <a:defRPr/>
            </a:lvl1pPr>
          </a:lstStyle>
          <a:p>
            <a:pPr>
              <a:defRPr/>
            </a:pPr>
            <a:fld id="{73C64FA3-B2DE-4D30-BF60-23D8A7658887}" type="slidenum">
              <a:rPr lang="en-US" altLang="en-US"/>
              <a:pPr>
                <a:defRPr/>
              </a:pPr>
              <a:t>‹#›</a:t>
            </a:fld>
            <a:endParaRPr lang="en-US" altLang="en-US"/>
          </a:p>
        </p:txBody>
      </p:sp>
    </p:spTree>
    <p:extLst>
      <p:ext uri="{BB962C8B-B14F-4D97-AF65-F5344CB8AC3E}">
        <p14:creationId xmlns:p14="http://schemas.microsoft.com/office/powerpoint/2010/main" val="353055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F155DE-DF54-449C-A997-1A17380A1613}" type="slidenum">
              <a:rPr lang="en-US" altLang="en-US" smtClean="0"/>
              <a:pPr>
                <a:defRPr/>
              </a:pPr>
              <a:t>‹#›</a:t>
            </a:fld>
            <a:endParaRPr lang="en-US" altLang="en-US"/>
          </a:p>
        </p:txBody>
      </p:sp>
    </p:spTree>
    <p:extLst>
      <p:ext uri="{BB962C8B-B14F-4D97-AF65-F5344CB8AC3E}">
        <p14:creationId xmlns:p14="http://schemas.microsoft.com/office/powerpoint/2010/main" val="2011672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a:t>Click to edit Master title style</a:t>
            </a:r>
          </a:p>
        </p:txBody>
      </p:sp>
      <p:sp>
        <p:nvSpPr>
          <p:cNvPr id="3" name="Table Placeholder 2"/>
          <p:cNvSpPr>
            <a:spLocks noGrp="1"/>
          </p:cNvSpPr>
          <p:nvPr>
            <p:ph type="tbl" idx="1"/>
          </p:nvPr>
        </p:nvSpPr>
        <p:spPr>
          <a:xfrm>
            <a:off x="1219200" y="1600200"/>
            <a:ext cx="7772400" cy="4495800"/>
          </a:xfrm>
        </p:spPr>
        <p:txBody>
          <a:bodyPr/>
          <a:lstStyle/>
          <a:p>
            <a:pPr lvl="0"/>
            <a:endParaRPr lang="en-US" noProof="0"/>
          </a:p>
        </p:txBody>
      </p:sp>
      <p:sp>
        <p:nvSpPr>
          <p:cNvPr id="4" name="Rectangle 13">
            <a:extLst>
              <a:ext uri="{FF2B5EF4-FFF2-40B4-BE49-F238E27FC236}">
                <a16:creationId xmlns:a16="http://schemas.microsoft.com/office/drawing/2014/main" id="{841C8AB3-75DB-B50A-7705-B325A5BB21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9666E953-6E5B-FBFE-C806-F7078BBEA3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F253B8FB-ED3A-7256-128C-8635C2854AFD}"/>
              </a:ext>
            </a:extLst>
          </p:cNvPr>
          <p:cNvSpPr>
            <a:spLocks noGrp="1" noChangeArrowheads="1"/>
          </p:cNvSpPr>
          <p:nvPr>
            <p:ph type="sldNum" sz="quarter" idx="12"/>
          </p:nvPr>
        </p:nvSpPr>
        <p:spPr>
          <a:ln/>
        </p:spPr>
        <p:txBody>
          <a:bodyPr/>
          <a:lstStyle>
            <a:lvl1pPr>
              <a:defRPr/>
            </a:lvl1pPr>
          </a:lstStyle>
          <a:p>
            <a:pPr>
              <a:defRPr/>
            </a:pPr>
            <a:fld id="{984268C8-CE21-4C19-817F-0DA125C975F5}" type="slidenum">
              <a:rPr lang="en-US" altLang="en-US"/>
              <a:pPr>
                <a:defRPr/>
              </a:pPr>
              <a:t>‹#›</a:t>
            </a:fld>
            <a:endParaRPr lang="en-US" altLang="en-US"/>
          </a:p>
        </p:txBody>
      </p:sp>
    </p:spTree>
    <p:extLst>
      <p:ext uri="{BB962C8B-B14F-4D97-AF65-F5344CB8AC3E}">
        <p14:creationId xmlns:p14="http://schemas.microsoft.com/office/powerpoint/2010/main" val="1625329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a:t>Click to edit Master title style</a:t>
            </a:r>
          </a:p>
        </p:txBody>
      </p:sp>
      <p:sp>
        <p:nvSpPr>
          <p:cNvPr id="3" name="Text Placeholder 2"/>
          <p:cNvSpPr>
            <a:spLocks noGrp="1"/>
          </p:cNvSpPr>
          <p:nvPr>
            <p:ph type="body" sz="half" idx="1"/>
          </p:nvPr>
        </p:nvSpPr>
        <p:spPr>
          <a:xfrm>
            <a:off x="1066800" y="17526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9E75B4-3090-65BA-3AF6-B9B64DABB043}"/>
              </a:ext>
            </a:extLst>
          </p:cNvPr>
          <p:cNvSpPr>
            <a:spLocks noGrp="1"/>
          </p:cNvSpPr>
          <p:nvPr>
            <p:ph type="dt" sz="half" idx="10"/>
          </p:nvPr>
        </p:nvSpPr>
        <p:spPr>
          <a:xfrm>
            <a:off x="1014413" y="6107113"/>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3B653E51-8486-009C-BB5B-69F31C1B7EA1}"/>
              </a:ext>
            </a:extLst>
          </p:cNvPr>
          <p:cNvSpPr>
            <a:spLocks noGrp="1"/>
          </p:cNvSpPr>
          <p:nvPr>
            <p:ph type="ftr" sz="quarter" idx="11"/>
          </p:nvPr>
        </p:nvSpPr>
        <p:spPr>
          <a:xfrm>
            <a:off x="3452813" y="6107113"/>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545FE75-01F7-EAE7-C659-82059DA81B0C}"/>
              </a:ext>
            </a:extLst>
          </p:cNvPr>
          <p:cNvSpPr>
            <a:spLocks noGrp="1"/>
          </p:cNvSpPr>
          <p:nvPr>
            <p:ph type="sldNum" sz="quarter" idx="12"/>
          </p:nvPr>
        </p:nvSpPr>
        <p:spPr>
          <a:xfrm>
            <a:off x="6881813" y="6107113"/>
            <a:ext cx="1905000" cy="457200"/>
          </a:xfrm>
        </p:spPr>
        <p:txBody>
          <a:bodyPr/>
          <a:lstStyle>
            <a:lvl1pPr>
              <a:defRPr/>
            </a:lvl1pPr>
          </a:lstStyle>
          <a:p>
            <a:pPr>
              <a:defRPr/>
            </a:pPr>
            <a:fld id="{FB23F7B0-0189-4D7B-8536-C84A21AAC00B}" type="slidenum">
              <a:rPr lang="en-US" altLang="en-US"/>
              <a:pPr>
                <a:defRPr/>
              </a:pPr>
              <a:t>‹#›</a:t>
            </a:fld>
            <a:endParaRPr lang="en-US" altLang="en-US"/>
          </a:p>
        </p:txBody>
      </p:sp>
    </p:spTree>
    <p:extLst>
      <p:ext uri="{BB962C8B-B14F-4D97-AF65-F5344CB8AC3E}">
        <p14:creationId xmlns:p14="http://schemas.microsoft.com/office/powerpoint/2010/main" val="145053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4"/>
          <p:cNvSpPr txBox="1">
            <a:spLocks noGrp="1"/>
          </p:cNvSpPr>
          <p:nvPr>
            <p:ph type="title"/>
          </p:nvPr>
        </p:nvSpPr>
        <p:spPr>
          <a:xfrm>
            <a:off x="311700" y="521800"/>
            <a:ext cx="8520600" cy="8348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 name="Google Shape;22;p4">
            <a:extLst>
              <a:ext uri="{FF2B5EF4-FFF2-40B4-BE49-F238E27FC236}">
                <a16:creationId xmlns:a16="http://schemas.microsoft.com/office/drawing/2014/main" id="{4602F7D1-4E4E-D3DF-386A-C00593BBB09D}"/>
              </a:ext>
            </a:extLst>
          </p:cNvPr>
          <p:cNvSpPr txBox="1">
            <a:spLocks noGrp="1"/>
          </p:cNvSpPr>
          <p:nvPr>
            <p:ph type="sldNum" idx="10"/>
          </p:nvPr>
        </p:nvSpPr>
        <p:spPr>
          <a:xfrm>
            <a:off x="8489950" y="6242050"/>
            <a:ext cx="549275" cy="523875"/>
          </a:xfrm>
        </p:spPr>
        <p:txBody>
          <a:bodyPr spcFirstLastPara="1" wrap="square" lIns="91425" tIns="91425" rIns="91425" bIns="91425"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65421EF2-E04A-4DA5-95BD-24BECF7FDBF3}" type="slidenum">
              <a:rPr lang="en"/>
              <a:pPr>
                <a:defRPr/>
              </a:pPr>
              <a:t>‹#›</a:t>
            </a:fld>
            <a:endParaRPr lang="en"/>
          </a:p>
        </p:txBody>
      </p:sp>
    </p:spTree>
    <p:extLst>
      <p:ext uri="{BB962C8B-B14F-4D97-AF65-F5344CB8AC3E}">
        <p14:creationId xmlns:p14="http://schemas.microsoft.com/office/powerpoint/2010/main" val="4196386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855171"/>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 name="Google Shape;34;p7">
            <a:extLst>
              <a:ext uri="{FF2B5EF4-FFF2-40B4-BE49-F238E27FC236}">
                <a16:creationId xmlns:a16="http://schemas.microsoft.com/office/drawing/2014/main" id="{8BFABFAB-7AB5-7FC3-FA13-89035AC59997}"/>
              </a:ext>
            </a:extLst>
          </p:cNvPr>
          <p:cNvSpPr txBox="1">
            <a:spLocks noGrp="1"/>
          </p:cNvSpPr>
          <p:nvPr>
            <p:ph type="sldNum" idx="10"/>
          </p:nvPr>
        </p:nvSpPr>
        <p:spPr>
          <a:xfrm>
            <a:off x="8489950" y="6242050"/>
            <a:ext cx="549275" cy="523875"/>
          </a:xfrm>
        </p:spPr>
        <p:txBody>
          <a:bodyPr spcFirstLastPara="1" wrap="square" lIns="91425" tIns="91425" rIns="91425" bIns="91425"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7C5E61B8-19E1-4E3C-B73D-866CA962FA5A}" type="slidenum">
              <a:rPr lang="en"/>
              <a:pPr>
                <a:defRPr/>
              </a:pPr>
              <a:t>‹#›</a:t>
            </a:fld>
            <a:endParaRPr lang="en"/>
          </a:p>
        </p:txBody>
      </p:sp>
    </p:spTree>
    <p:extLst>
      <p:ext uri="{BB962C8B-B14F-4D97-AF65-F5344CB8AC3E}">
        <p14:creationId xmlns:p14="http://schemas.microsoft.com/office/powerpoint/2010/main" val="244261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3A5F65-955E-470A-8D39-ABAFA4956150}" type="slidenum">
              <a:rPr lang="en-US" altLang="en-US" smtClean="0"/>
              <a:pPr>
                <a:defRPr/>
              </a:pPr>
              <a:t>‹#›</a:t>
            </a:fld>
            <a:endParaRPr lang="en-US" altLang="en-US"/>
          </a:p>
        </p:txBody>
      </p:sp>
    </p:spTree>
    <p:extLst>
      <p:ext uri="{BB962C8B-B14F-4D97-AF65-F5344CB8AC3E}">
        <p14:creationId xmlns:p14="http://schemas.microsoft.com/office/powerpoint/2010/main" val="3652677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F155DE-DF54-449C-A997-1A17380A1613}" type="slidenum">
              <a:rPr lang="en-US" altLang="en-US" smtClean="0"/>
              <a:pPr>
                <a:defRPr/>
              </a:pPr>
              <a:t>‹#›</a:t>
            </a:fld>
            <a:endParaRPr lang="en-US" altLang="en-US"/>
          </a:p>
        </p:txBody>
      </p:sp>
    </p:spTree>
    <p:extLst>
      <p:ext uri="{BB962C8B-B14F-4D97-AF65-F5344CB8AC3E}">
        <p14:creationId xmlns:p14="http://schemas.microsoft.com/office/powerpoint/2010/main" val="384281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5F155DE-DF54-449C-A997-1A17380A1613}" type="slidenum">
              <a:rPr lang="en-US" altLang="en-US" smtClean="0"/>
              <a:pPr>
                <a:defRPr/>
              </a:pPr>
              <a:t>‹#›</a:t>
            </a:fld>
            <a:endParaRPr lang="en-US" altLang="en-US"/>
          </a:p>
        </p:txBody>
      </p:sp>
    </p:spTree>
    <p:extLst>
      <p:ext uri="{BB962C8B-B14F-4D97-AF65-F5344CB8AC3E}">
        <p14:creationId xmlns:p14="http://schemas.microsoft.com/office/powerpoint/2010/main" val="219861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0BEE062-DDAA-45C4-A536-84ED73E1C98A}" type="slidenum">
              <a:rPr lang="en-US" altLang="en-US" smtClean="0"/>
              <a:pPr>
                <a:defRPr/>
              </a:pPr>
              <a:t>‹#›</a:t>
            </a:fld>
            <a:endParaRPr lang="en-US" altLang="en-US"/>
          </a:p>
        </p:txBody>
      </p:sp>
    </p:spTree>
    <p:extLst>
      <p:ext uri="{BB962C8B-B14F-4D97-AF65-F5344CB8AC3E}">
        <p14:creationId xmlns:p14="http://schemas.microsoft.com/office/powerpoint/2010/main" val="316513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5FA01C7-A73B-4A4C-AB8C-3C62CF777352}" type="slidenum">
              <a:rPr lang="en-US" altLang="en-US" smtClean="0"/>
              <a:pPr>
                <a:defRPr/>
              </a:pPr>
              <a:t>‹#›</a:t>
            </a:fld>
            <a:endParaRPr lang="en-US" altLang="en-US"/>
          </a:p>
        </p:txBody>
      </p:sp>
    </p:spTree>
    <p:extLst>
      <p:ext uri="{BB962C8B-B14F-4D97-AF65-F5344CB8AC3E}">
        <p14:creationId xmlns:p14="http://schemas.microsoft.com/office/powerpoint/2010/main" val="190541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F155DE-DF54-449C-A997-1A17380A1613}" type="slidenum">
              <a:rPr lang="en-US" altLang="en-US" smtClean="0"/>
              <a:pPr>
                <a:defRPr/>
              </a:pPr>
              <a:t>‹#›</a:t>
            </a:fld>
            <a:endParaRPr lang="en-US" altLang="en-US"/>
          </a:p>
        </p:txBody>
      </p:sp>
    </p:spTree>
    <p:extLst>
      <p:ext uri="{BB962C8B-B14F-4D97-AF65-F5344CB8AC3E}">
        <p14:creationId xmlns:p14="http://schemas.microsoft.com/office/powerpoint/2010/main" val="61168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262C8D-0165-4E66-BAB8-B62BA014D690}" type="slidenum">
              <a:rPr lang="en-US" altLang="en-US" smtClean="0"/>
              <a:pPr>
                <a:defRPr/>
              </a:pPr>
              <a:t>‹#›</a:t>
            </a:fld>
            <a:endParaRPr lang="en-US" altLang="en-US"/>
          </a:p>
        </p:txBody>
      </p:sp>
    </p:spTree>
    <p:extLst>
      <p:ext uri="{BB962C8B-B14F-4D97-AF65-F5344CB8AC3E}">
        <p14:creationId xmlns:p14="http://schemas.microsoft.com/office/powerpoint/2010/main" val="1339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D5F155DE-DF54-449C-A997-1A17380A1613}" type="slidenum">
              <a:rPr lang="en-US" altLang="en-US" smtClean="0"/>
              <a:pPr>
                <a:defRPr/>
              </a:pPr>
              <a:t>‹#›</a:t>
            </a:fld>
            <a:endParaRPr lang="en-US" altLang="en-US"/>
          </a:p>
        </p:txBody>
      </p:sp>
    </p:spTree>
    <p:extLst>
      <p:ext uri="{BB962C8B-B14F-4D97-AF65-F5344CB8AC3E}">
        <p14:creationId xmlns:p14="http://schemas.microsoft.com/office/powerpoint/2010/main" val="4205780006"/>
      </p:ext>
    </p:extLst>
  </p:cSld>
  <p:clrMap bg1="lt1" tx1="dk1" bg2="lt2" tx2="dk2" accent1="accent1" accent2="accent2" accent3="accent3" accent4="accent4" accent5="accent5" accent6="accent6" hlink="hlink" folHlink="folHlink"/>
  <p:sldLayoutIdLst>
    <p:sldLayoutId id="2147485795" r:id="rId1"/>
    <p:sldLayoutId id="2147485796" r:id="rId2"/>
    <p:sldLayoutId id="2147485797" r:id="rId3"/>
    <p:sldLayoutId id="2147485798" r:id="rId4"/>
    <p:sldLayoutId id="2147485799" r:id="rId5"/>
    <p:sldLayoutId id="2147485800" r:id="rId6"/>
    <p:sldLayoutId id="2147485801" r:id="rId7"/>
    <p:sldLayoutId id="2147485802" r:id="rId8"/>
    <p:sldLayoutId id="2147485803" r:id="rId9"/>
    <p:sldLayoutId id="2147485804" r:id="rId10"/>
    <p:sldLayoutId id="2147485805" r:id="rId11"/>
    <p:sldLayoutId id="2147485806" r:id="rId12"/>
    <p:sldLayoutId id="2147485807" r:id="rId13"/>
    <p:sldLayoutId id="2147485808" r:id="rId14"/>
    <p:sldLayoutId id="2147485809" r:id="rId15"/>
    <p:sldLayoutId id="2147485810" r:id="rId16"/>
    <p:sldLayoutId id="2147485811" r:id="rId17"/>
    <p:sldLayoutId id="2147485812" r:id="rId18"/>
    <p:sldLayoutId id="2147485813" r:id="rId19"/>
    <p:sldLayoutId id="2147485814" r:id="rId20"/>
    <p:sldLayoutId id="2147485815" r:id="rId21"/>
    <p:sldLayoutId id="2147485816" r:id="rId22"/>
    <p:sldLayoutId id="2147485817" r:id="rId23"/>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llegefairguide.com/national-college-fairs/greater-phoenix-national-college-fai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krysten.marshall@cgc.edu" TargetMode="External"/><Relationship Id="rId2" Type="http://schemas.openxmlformats.org/officeDocument/2006/relationships/hyperlink" Target="https://www.cusd80.com/domain/5823"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des.az.gov/services/employment/apprenticeship-progra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3" Type="http://schemas.openxmlformats.org/officeDocument/2006/relationships/hyperlink" Target="https://www.bls.gov/oes/current/naics4_611500.htm" TargetMode="Externa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ollegeboard.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act.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https://padlet.com/fassingerrita1/417il3xmdem9rc0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www.satpractice.org/" TargetMode="External"/><Relationship Id="rId4" Type="http://schemas.openxmlformats.org/officeDocument/2006/relationships/hyperlink" Target="http://www.actstudent.org/testpre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usd80.com/Page/32306"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hyperlink" Target="https://padlet.com/fassingerrita1/417il3xmdem9rc0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fastweb.com/ppc?utm_source=google&amp;utm_medium=ppc&amp;gclid=CP-GqNqTjc8CFQuAfgodhjwPp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s://www.scholarships.com/" TargetMode="External"/><Relationship Id="rId4" Type="http://schemas.openxmlformats.org/officeDocument/2006/relationships/hyperlink" Target="https://bigfuture.collegeboard.org/scholarship-search"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zCqKq57ccCFUoziAod9KED9g&amp;url=http%3A%2F%2Fwww.logomaker.com%2Fblog%2F2014%2F05%2F02%2Flogo-design-news-week-4-15%2F&amp;psig=AFQjCNFXaBAQ9jmmqM0PIIxcMu7rGIdGjg&amp;ust=1442008192544037"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app.meadowfi.com/nau"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scholarships.asu.edu/estimator"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parchment.com/u/registration/598213/accoun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usd80.com/Domain/633"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4dEcMsz6Bas" TargetMode="External"/><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42.jp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hyperlink" Target="https://988lifeline.org/" TargetMode="External"/><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Ke9prinHdhk" TargetMode="External"/><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image" Target="../media/image46.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lassroom.google.com/w/MTE5MzU2OTc0MTEz/t/al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mailto:krysten.marshall@cgc.edu" TargetMode="External"/><Relationship Id="rId4" Type="http://schemas.openxmlformats.org/officeDocument/2006/relationships/hyperlink" Target="https://padlet.com/fassingerrita1/basha-high-school-college-career-center-417il3xmdem9rc0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cusd80.com/Page/12549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aztransfer.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playnaia.org/" TargetMode="External"/><Relationship Id="rId2" Type="http://schemas.openxmlformats.org/officeDocument/2006/relationships/hyperlink" Target="https://web3.ncaa.org/ecwr3/"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9" name="Picture 2" descr="A bear head with a black background&#10;&#10;Description automatically generated">
            <a:extLst>
              <a:ext uri="{FF2B5EF4-FFF2-40B4-BE49-F238E27FC236}">
                <a16:creationId xmlns:a16="http://schemas.microsoft.com/office/drawing/2014/main" id="{A3EBAAB2-1042-9FEB-FB6E-E6AF6952ACDD}"/>
              </a:ext>
            </a:extLst>
          </p:cNvPr>
          <p:cNvPicPr>
            <a:picLocks noChangeAspect="1"/>
          </p:cNvPicPr>
          <p:nvPr/>
        </p:nvPicPr>
        <p:blipFill>
          <a:blip r:embed="rId3">
            <a:extLst>
              <a:ext uri="{28A0092B-C50C-407E-A947-70E740481C1C}">
                <a14:useLocalDpi xmlns:a14="http://schemas.microsoft.com/office/drawing/2010/main" val="0"/>
              </a:ext>
            </a:extLst>
          </a:blip>
          <a:srcRect t="25523" b="17185"/>
          <a:stretch/>
        </p:blipFill>
        <p:spPr bwMode="auto">
          <a:xfrm>
            <a:off x="20" y="10"/>
            <a:ext cx="9143980" cy="4190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a:extLst>
              <a:ext uri="{FF2B5EF4-FFF2-40B4-BE49-F238E27FC236}">
                <a16:creationId xmlns:a16="http://schemas.microsoft.com/office/drawing/2014/main" id="{077B8CF9-6A88-7958-DD39-53606A59CE2A}"/>
              </a:ext>
            </a:extLst>
          </p:cNvPr>
          <p:cNvSpPr>
            <a:spLocks noGrp="1" noChangeArrowheads="1"/>
          </p:cNvSpPr>
          <p:nvPr>
            <p:ph type="ctrTitle"/>
          </p:nvPr>
        </p:nvSpPr>
        <p:spPr>
          <a:xfrm>
            <a:off x="859536" y="4437888"/>
            <a:ext cx="7424928" cy="1116711"/>
          </a:xfrm>
        </p:spPr>
        <p:txBody>
          <a:bodyPr>
            <a:normAutofit/>
          </a:bodyPr>
          <a:lstStyle/>
          <a:p>
            <a:pPr eaLnBrk="1" fontAlgn="auto" hangingPunct="1">
              <a:spcAft>
                <a:spcPts val="0"/>
              </a:spcAft>
              <a:defRPr/>
            </a:pPr>
            <a:r>
              <a:rPr lang="en-US" altLang="en-US" sz="3700" b="1" i="1" dirty="0"/>
              <a:t>What Every Junior Should Know!</a:t>
            </a:r>
          </a:p>
        </p:txBody>
      </p:sp>
      <p:sp>
        <p:nvSpPr>
          <p:cNvPr id="9219" name="Rectangle 3">
            <a:extLst>
              <a:ext uri="{FF2B5EF4-FFF2-40B4-BE49-F238E27FC236}">
                <a16:creationId xmlns:a16="http://schemas.microsoft.com/office/drawing/2014/main" id="{53829B58-F005-625D-12EB-857191B24F9A}"/>
              </a:ext>
            </a:extLst>
          </p:cNvPr>
          <p:cNvSpPr>
            <a:spLocks noGrp="1" noChangeArrowheads="1"/>
          </p:cNvSpPr>
          <p:nvPr>
            <p:ph type="subTitle" idx="1"/>
          </p:nvPr>
        </p:nvSpPr>
        <p:spPr>
          <a:xfrm>
            <a:off x="1313259" y="5481448"/>
            <a:ext cx="6517482" cy="535939"/>
          </a:xfrm>
        </p:spPr>
        <p:txBody>
          <a:bodyPr>
            <a:normAutofit/>
          </a:bodyPr>
          <a:lstStyle/>
          <a:p>
            <a:pPr eaLnBrk="1" fontAlgn="auto" hangingPunct="1">
              <a:spcAft>
                <a:spcPts val="0"/>
              </a:spcAft>
              <a:defRPr/>
            </a:pPr>
            <a:r>
              <a:rPr lang="en-US" altLang="en-US" b="1" dirty="0">
                <a:solidFill>
                  <a:schemeClr val="tx1">
                    <a:lumMod val="50000"/>
                    <a:lumOff val="50000"/>
                  </a:schemeClr>
                </a:solidFill>
                <a:latin typeface="Tempus Sans ITC" panose="04020404030D07020202" pitchFamily="82" charset="0"/>
              </a:rPr>
              <a:t>What should you be doing?</a:t>
            </a:r>
          </a:p>
          <a:p>
            <a:pPr eaLnBrk="1" fontAlgn="auto" hangingPunct="1">
              <a:spcAft>
                <a:spcPts val="0"/>
              </a:spcAft>
              <a:defRPr/>
            </a:pPr>
            <a:endParaRPr lang="en-US" altLang="en-US" b="1" dirty="0">
              <a:solidFill>
                <a:schemeClr val="tx1">
                  <a:lumMod val="50000"/>
                  <a:lumOff val="50000"/>
                </a:schemeClr>
              </a:solidFill>
            </a:endParaRPr>
          </a:p>
        </p:txBody>
      </p:sp>
      <p:sp>
        <p:nvSpPr>
          <p:cNvPr id="26628" name="Text Box 16">
            <a:extLst>
              <a:ext uri="{FF2B5EF4-FFF2-40B4-BE49-F238E27FC236}">
                <a16:creationId xmlns:a16="http://schemas.microsoft.com/office/drawing/2014/main" id="{8C3CDBC0-000D-3C90-F2CA-4C9F9A15DFCF}"/>
              </a:ext>
            </a:extLst>
          </p:cNvPr>
          <p:cNvSpPr txBox="1">
            <a:spLocks noChangeArrowheads="1"/>
          </p:cNvSpPr>
          <p:nvPr/>
        </p:nvSpPr>
        <p:spPr bwMode="auto">
          <a:xfrm>
            <a:off x="8458200" y="6248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2400">
                <a:latin typeface="Times New Roman" panose="02020603050405020304" pitchFamily="18" charset="0"/>
              </a:rPr>
              <a:t>1</a:t>
            </a:r>
          </a:p>
        </p:txBody>
      </p:sp>
      <p:sp>
        <p:nvSpPr>
          <p:cNvPr id="2" name="TextBox 1">
            <a:extLst>
              <a:ext uri="{FF2B5EF4-FFF2-40B4-BE49-F238E27FC236}">
                <a16:creationId xmlns:a16="http://schemas.microsoft.com/office/drawing/2014/main" id="{6CB3F541-35BA-CDA3-2DF4-4BC97F87D192}"/>
              </a:ext>
            </a:extLst>
          </p:cNvPr>
          <p:cNvSpPr txBox="1"/>
          <p:nvPr/>
        </p:nvSpPr>
        <p:spPr>
          <a:xfrm>
            <a:off x="5680344" y="641681"/>
            <a:ext cx="3429000" cy="1323439"/>
          </a:xfrm>
          <a:prstGeom prst="rect">
            <a:avLst/>
          </a:prstGeom>
          <a:noFill/>
        </p:spPr>
        <p:txBody>
          <a:bodyPr wrap="square" rtlCol="0">
            <a:spAutoFit/>
          </a:bodyPr>
          <a:lstStyle/>
          <a:p>
            <a:pPr algn="ctr"/>
            <a:r>
              <a:rPr lang="en-US" sz="4000" b="1" i="1" dirty="0">
                <a:solidFill>
                  <a:schemeClr val="bg1"/>
                </a:solidFill>
              </a:rPr>
              <a:t>WELCOME CLASS OF 2026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400"/>
                                        <p:tgtEl>
                                          <p:spTgt spid="9218"/>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9219">
                                            <p:txEl>
                                              <p:pRg st="0" end="0"/>
                                            </p:txEl>
                                          </p:spTgt>
                                        </p:tgtEl>
                                        <p:attrNameLst>
                                          <p:attrName>style.visibility</p:attrName>
                                        </p:attrNameLst>
                                      </p:cBhvr>
                                      <p:to>
                                        <p:strVal val="visible"/>
                                      </p:to>
                                    </p:set>
                                    <p:animEffect transition="in" filter="fade">
                                      <p:cBhvr>
                                        <p:cTn id="10" dur="4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running in a white tank top&#10;&#10;Description automatically generated">
            <a:extLst>
              <a:ext uri="{FF2B5EF4-FFF2-40B4-BE49-F238E27FC236}">
                <a16:creationId xmlns:a16="http://schemas.microsoft.com/office/drawing/2014/main" id="{BA3867E8-B0C3-6B0E-A338-CDDA368D3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03" y="-2842"/>
            <a:ext cx="5377097" cy="4574842"/>
          </a:xfrm>
          <a:prstGeom prst="rect">
            <a:avLst/>
          </a:prstGeom>
        </p:spPr>
      </p:pic>
      <p:pic>
        <p:nvPicPr>
          <p:cNvPr id="5" name="Picture 4" descr="A person running in a race&#10;&#10;Description automatically generated">
            <a:extLst>
              <a:ext uri="{FF2B5EF4-FFF2-40B4-BE49-F238E27FC236}">
                <a16:creationId xmlns:a16="http://schemas.microsoft.com/office/drawing/2014/main" id="{4853A1F4-E4ED-3E39-0381-2245C1820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03" y="4021626"/>
            <a:ext cx="5397661" cy="2850229"/>
          </a:xfrm>
          <a:prstGeom prst="rect">
            <a:avLst/>
          </a:prstGeom>
        </p:spPr>
      </p:pic>
      <p:sp>
        <p:nvSpPr>
          <p:cNvPr id="6" name="TextBox 5">
            <a:extLst>
              <a:ext uri="{FF2B5EF4-FFF2-40B4-BE49-F238E27FC236}">
                <a16:creationId xmlns:a16="http://schemas.microsoft.com/office/drawing/2014/main" id="{AB3F50B6-4280-B428-EF66-88F8E98246F0}"/>
              </a:ext>
            </a:extLst>
          </p:cNvPr>
          <p:cNvSpPr txBox="1"/>
          <p:nvPr/>
        </p:nvSpPr>
        <p:spPr>
          <a:xfrm>
            <a:off x="5562600" y="1055285"/>
            <a:ext cx="3803157" cy="954107"/>
          </a:xfrm>
          <a:prstGeom prst="rect">
            <a:avLst/>
          </a:prstGeom>
          <a:noFill/>
        </p:spPr>
        <p:txBody>
          <a:bodyPr wrap="none" rtlCol="0">
            <a:spAutoFit/>
          </a:bodyPr>
          <a:lstStyle/>
          <a:p>
            <a:pPr algn="ctr"/>
            <a:r>
              <a:rPr lang="en-US" sz="2800" b="1" dirty="0"/>
              <a:t>NCAA QUALIFICAITON </a:t>
            </a:r>
          </a:p>
          <a:p>
            <a:pPr algn="ctr"/>
            <a:r>
              <a:rPr lang="en-US" sz="2800" b="1" dirty="0"/>
              <a:t>REQUIREMENTS</a:t>
            </a:r>
          </a:p>
        </p:txBody>
      </p:sp>
    </p:spTree>
    <p:extLst>
      <p:ext uri="{BB962C8B-B14F-4D97-AF65-F5344CB8AC3E}">
        <p14:creationId xmlns:p14="http://schemas.microsoft.com/office/powerpoint/2010/main" val="231269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4B50-6ACE-2A01-7A03-30EA453B1F34}"/>
              </a:ext>
            </a:extLst>
          </p:cNvPr>
          <p:cNvSpPr>
            <a:spLocks noGrp="1"/>
          </p:cNvSpPr>
          <p:nvPr>
            <p:ph type="title"/>
          </p:nvPr>
        </p:nvSpPr>
        <p:spPr>
          <a:xfrm>
            <a:off x="685330" y="228601"/>
            <a:ext cx="7772870" cy="1981200"/>
          </a:xfrm>
        </p:spPr>
        <p:txBody>
          <a:bodyPr>
            <a:noAutofit/>
          </a:bodyPr>
          <a:lstStyle/>
          <a:p>
            <a:pPr algn="ctr"/>
            <a:r>
              <a:rPr lang="en-US" sz="3200" b="1" dirty="0"/>
              <a:t>CUSD College Fair</a:t>
            </a:r>
            <a:br>
              <a:rPr lang="en-US" sz="3200" b="1" dirty="0"/>
            </a:br>
            <a:r>
              <a:rPr lang="en-US" sz="2000" b="1" dirty="0"/>
              <a:t>Opportunities for everyone!</a:t>
            </a:r>
            <a:br>
              <a:rPr lang="en-US" sz="2000" b="1" dirty="0"/>
            </a:br>
            <a:br>
              <a:rPr lang="en-US" sz="2000" b="1" dirty="0"/>
            </a:br>
            <a:r>
              <a:rPr lang="en-US" sz="2000" b="1" dirty="0"/>
              <a:t>When: Wednesday, September 18</a:t>
            </a:r>
            <a:r>
              <a:rPr lang="en-US" sz="2000" b="1" baseline="30000" dirty="0"/>
              <a:t>TH</a:t>
            </a:r>
            <a:r>
              <a:rPr lang="en-US" sz="2000" b="1" dirty="0"/>
              <a:t> 6- 8 pm</a:t>
            </a:r>
            <a:br>
              <a:rPr lang="en-US" sz="2000" b="1" dirty="0"/>
            </a:br>
            <a:r>
              <a:rPr lang="en-US" sz="2000" b="1" dirty="0"/>
              <a:t>Where: Hamilton High School</a:t>
            </a:r>
            <a:endParaRPr lang="en-US" sz="2000" dirty="0"/>
          </a:p>
        </p:txBody>
      </p:sp>
      <p:sp>
        <p:nvSpPr>
          <p:cNvPr id="3" name="Content Placeholder 2">
            <a:extLst>
              <a:ext uri="{FF2B5EF4-FFF2-40B4-BE49-F238E27FC236}">
                <a16:creationId xmlns:a16="http://schemas.microsoft.com/office/drawing/2014/main" id="{796F2309-255C-A32B-7DFC-E2790305CFE1}"/>
              </a:ext>
            </a:extLst>
          </p:cNvPr>
          <p:cNvSpPr>
            <a:spLocks noGrp="1"/>
          </p:cNvSpPr>
          <p:nvPr>
            <p:ph sz="quarter" idx="13"/>
          </p:nvPr>
        </p:nvSpPr>
        <p:spPr>
          <a:xfrm>
            <a:off x="685330" y="2367093"/>
            <a:ext cx="7772870" cy="3881307"/>
          </a:xfrm>
        </p:spPr>
        <p:txBody>
          <a:bodyPr>
            <a:normAutofit/>
          </a:bodyPr>
          <a:lstStyle/>
          <a:p>
            <a:r>
              <a:rPr lang="en-US" sz="2400" dirty="0"/>
              <a:t>Universities ( In State and Out of State schools)</a:t>
            </a:r>
          </a:p>
          <a:p>
            <a:r>
              <a:rPr lang="en-US" sz="2400" dirty="0"/>
              <a:t>Community Colleges</a:t>
            </a:r>
          </a:p>
          <a:p>
            <a:r>
              <a:rPr lang="en-US" sz="2400" dirty="0"/>
              <a:t>Trade Schools</a:t>
            </a:r>
          </a:p>
          <a:p>
            <a:r>
              <a:rPr lang="en-US" sz="2400" dirty="0"/>
              <a:t>Military Representatives – US Army, US Marine Corps, US Navy, AZ National Guard</a:t>
            </a:r>
          </a:p>
          <a:p>
            <a:endParaRPr lang="en-US" sz="2400" dirty="0"/>
          </a:p>
          <a:p>
            <a:r>
              <a:rPr lang="en-US" sz="2400" dirty="0"/>
              <a:t>**</a:t>
            </a:r>
            <a:r>
              <a:rPr lang="en-US" sz="2400" i="1" dirty="0"/>
              <a:t>See full list of participating schools in your counselor’s google classroom </a:t>
            </a:r>
          </a:p>
          <a:p>
            <a:endParaRPr lang="en-US" sz="2400" dirty="0"/>
          </a:p>
          <a:p>
            <a:endParaRPr lang="en-US" dirty="0"/>
          </a:p>
        </p:txBody>
      </p:sp>
    </p:spTree>
    <p:extLst>
      <p:ext uri="{BB962C8B-B14F-4D97-AF65-F5344CB8AC3E}">
        <p14:creationId xmlns:p14="http://schemas.microsoft.com/office/powerpoint/2010/main" val="111400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2AD589B-DDFA-AD20-CD1F-2B0E05147880}"/>
              </a:ext>
            </a:extLst>
          </p:cNvPr>
          <p:cNvSpPr>
            <a:spLocks noGrp="1" noChangeArrowheads="1"/>
          </p:cNvSpPr>
          <p:nvPr>
            <p:ph type="title"/>
          </p:nvPr>
        </p:nvSpPr>
        <p:spPr>
          <a:xfrm>
            <a:off x="838200" y="304800"/>
            <a:ext cx="7772400" cy="1981200"/>
          </a:xfrm>
        </p:spPr>
        <p:txBody>
          <a:bodyPr/>
          <a:lstStyle/>
          <a:p>
            <a:pPr algn="ctr" eaLnBrk="1" hangingPunct="1"/>
            <a:r>
              <a:rPr lang="en-US" altLang="en-US" b="1" dirty="0">
                <a:latin typeface="Tw Cen MT" panose="020B0602020104020603" pitchFamily="34" charset="0"/>
                <a:cs typeface="Tahoma" panose="020B0604030504040204" pitchFamily="34" charset="0"/>
              </a:rPr>
              <a:t>Greater Phoenix National </a:t>
            </a:r>
            <a:br>
              <a:rPr lang="en-US" altLang="en-US" b="1" dirty="0">
                <a:latin typeface="Tw Cen MT" panose="020B0602020104020603" pitchFamily="34" charset="0"/>
                <a:cs typeface="Tahoma" panose="020B0604030504040204" pitchFamily="34" charset="0"/>
              </a:rPr>
            </a:br>
            <a:r>
              <a:rPr lang="en-US" altLang="en-US" b="1" dirty="0">
                <a:latin typeface="Tw Cen MT" panose="020B0602020104020603" pitchFamily="34" charset="0"/>
                <a:cs typeface="Tahoma" panose="020B0604030504040204" pitchFamily="34" charset="0"/>
              </a:rPr>
              <a:t>College Fair</a:t>
            </a:r>
          </a:p>
        </p:txBody>
      </p:sp>
      <p:sp>
        <p:nvSpPr>
          <p:cNvPr id="23555" name="Rectangle 3">
            <a:extLst>
              <a:ext uri="{FF2B5EF4-FFF2-40B4-BE49-F238E27FC236}">
                <a16:creationId xmlns:a16="http://schemas.microsoft.com/office/drawing/2014/main" id="{CCE391E3-D280-A659-E080-BFD3DDE4846F}"/>
              </a:ext>
            </a:extLst>
          </p:cNvPr>
          <p:cNvSpPr>
            <a:spLocks noGrp="1" noChangeArrowheads="1"/>
          </p:cNvSpPr>
          <p:nvPr>
            <p:ph idx="1"/>
          </p:nvPr>
        </p:nvSpPr>
        <p:spPr>
          <a:xfrm>
            <a:off x="1219200" y="2239242"/>
            <a:ext cx="7772400" cy="2305050"/>
          </a:xfrm>
        </p:spPr>
        <p:txBody>
          <a:bodyPr>
            <a:normAutofit fontScale="92500" lnSpcReduction="20000"/>
          </a:bodyPr>
          <a:lstStyle/>
          <a:p>
            <a:pPr marL="0" indent="0">
              <a:lnSpc>
                <a:spcPct val="119000"/>
              </a:lnSpc>
              <a:spcBef>
                <a:spcPts val="0"/>
              </a:spcBef>
              <a:spcAft>
                <a:spcPts val="600"/>
              </a:spcAft>
              <a:buFont typeface="Symbol" panose="05050102010706020507" pitchFamily="18" charset="2"/>
              <a:buNone/>
              <a:defRPr/>
            </a:pPr>
            <a:r>
              <a:rPr lang="en-US" sz="2800" kern="1400" dirty="0">
                <a:solidFill>
                  <a:srgbClr val="000000"/>
                </a:solidFill>
                <a:latin typeface="+mj-lt"/>
              </a:rPr>
              <a:t>Attend National College Fair (NACAC) </a:t>
            </a:r>
          </a:p>
          <a:p>
            <a:pPr marL="0" indent="0">
              <a:lnSpc>
                <a:spcPct val="119000"/>
              </a:lnSpc>
              <a:spcBef>
                <a:spcPts val="0"/>
              </a:spcBef>
              <a:spcAft>
                <a:spcPts val="600"/>
              </a:spcAft>
              <a:buFont typeface="Symbol" panose="05050102010706020507" pitchFamily="18" charset="2"/>
              <a:buNone/>
              <a:defRPr/>
            </a:pPr>
            <a:r>
              <a:rPr lang="en-US" sz="2800" kern="1400" dirty="0">
                <a:solidFill>
                  <a:srgbClr val="000000"/>
                </a:solidFill>
                <a:latin typeface="+mj-lt"/>
              </a:rPr>
              <a:t>Sunday, September 15, 2024</a:t>
            </a:r>
          </a:p>
          <a:p>
            <a:pPr marL="0" indent="0">
              <a:lnSpc>
                <a:spcPct val="119000"/>
              </a:lnSpc>
              <a:spcBef>
                <a:spcPts val="0"/>
              </a:spcBef>
              <a:spcAft>
                <a:spcPts val="600"/>
              </a:spcAft>
              <a:buFont typeface="Symbol" panose="05050102010706020507" pitchFamily="18" charset="2"/>
              <a:buNone/>
              <a:defRPr/>
            </a:pPr>
            <a:r>
              <a:rPr lang="en-US" sz="2800" kern="1400" dirty="0">
                <a:solidFill>
                  <a:srgbClr val="000000"/>
                </a:solidFill>
                <a:latin typeface="+mj-lt"/>
              </a:rPr>
              <a:t>11 AM – 3 PM</a:t>
            </a:r>
          </a:p>
          <a:p>
            <a:pPr marL="0" indent="0" algn="ctr">
              <a:lnSpc>
                <a:spcPct val="119000"/>
              </a:lnSpc>
              <a:spcBef>
                <a:spcPts val="0"/>
              </a:spcBef>
              <a:spcAft>
                <a:spcPts val="600"/>
              </a:spcAft>
              <a:buFont typeface="Symbol" panose="05050102010706020507" pitchFamily="18" charset="2"/>
              <a:buNone/>
              <a:defRPr/>
            </a:pPr>
            <a:r>
              <a:rPr lang="en-US" sz="2400" dirty="0">
                <a:solidFill>
                  <a:schemeClr val="accent4">
                    <a:lumMod val="75000"/>
                  </a:schemeClr>
                </a:solidFill>
                <a:latin typeface="+mj-lt"/>
                <a:hlinkClick r:id="rId3">
                  <a:extLst>
                    <a:ext uri="{A12FA001-AC4F-418D-AE19-62706E023703}">
                      <ahyp:hlinkClr xmlns:ahyp="http://schemas.microsoft.com/office/drawing/2018/hyperlinkcolor" val="tx"/>
                    </a:ext>
                  </a:extLst>
                </a:hlinkClick>
              </a:rPr>
              <a:t>2024 Greater Phoenix National College Fair (collegefairguide.com)</a:t>
            </a:r>
            <a:r>
              <a:rPr lang="en-US" sz="1800" kern="1400" dirty="0">
                <a:solidFill>
                  <a:schemeClr val="accent4">
                    <a:lumMod val="75000"/>
                  </a:schemeClr>
                </a:solidFill>
                <a:latin typeface="+mj-lt"/>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CE861F73-2378-D94B-BAE3-1506A8B384E0}"/>
              </a:ext>
            </a:extLst>
          </p:cNvPr>
          <p:cNvSpPr>
            <a:spLocks noGrp="1" noChangeArrowheads="1"/>
          </p:cNvSpPr>
          <p:nvPr>
            <p:ph type="title"/>
          </p:nvPr>
        </p:nvSpPr>
        <p:spPr>
          <a:xfrm>
            <a:off x="838200" y="304800"/>
            <a:ext cx="7772400" cy="1009650"/>
          </a:xfrm>
        </p:spPr>
        <p:txBody>
          <a:bodyPr/>
          <a:lstStyle/>
          <a:p>
            <a:pPr algn="ctr"/>
            <a:r>
              <a:rPr lang="en-US" altLang="en-US" b="1" dirty="0"/>
              <a:t>Dual Enrollment</a:t>
            </a:r>
          </a:p>
        </p:txBody>
      </p:sp>
      <p:sp>
        <p:nvSpPr>
          <p:cNvPr id="47108" name="Content Placeholder 3">
            <a:extLst>
              <a:ext uri="{FF2B5EF4-FFF2-40B4-BE49-F238E27FC236}">
                <a16:creationId xmlns:a16="http://schemas.microsoft.com/office/drawing/2014/main" id="{87116BDE-7BCA-1D7C-CCB7-985FF07D83D5}"/>
              </a:ext>
            </a:extLst>
          </p:cNvPr>
          <p:cNvSpPr>
            <a:spLocks noGrp="1" noChangeArrowheads="1"/>
          </p:cNvSpPr>
          <p:nvPr>
            <p:ph sz="half" idx="1"/>
          </p:nvPr>
        </p:nvSpPr>
        <p:spPr>
          <a:xfrm>
            <a:off x="266700" y="914400"/>
            <a:ext cx="8610600" cy="5638800"/>
          </a:xfrm>
        </p:spPr>
        <p:txBody>
          <a:bodyPr>
            <a:normAutofit lnSpcReduction="10000"/>
          </a:bodyPr>
          <a:lstStyle/>
          <a:p>
            <a:pPr>
              <a:spcBef>
                <a:spcPts val="0"/>
              </a:spcBef>
              <a:spcAft>
                <a:spcPts val="0"/>
              </a:spcAft>
              <a:defRPr/>
            </a:pPr>
            <a:r>
              <a:rPr lang="en-US" altLang="en-US" sz="2400" dirty="0">
                <a:latin typeface="+mj-lt"/>
              </a:rPr>
              <a:t>Dual Credit Courses may be applied toward college degree. </a:t>
            </a:r>
            <a:r>
              <a:rPr lang="en-US" altLang="en-US" sz="2400" i="1" dirty="0">
                <a:latin typeface="+mj-lt"/>
              </a:rPr>
              <a:t>High school credit + college credit</a:t>
            </a:r>
            <a:r>
              <a:rPr lang="en-US" altLang="en-US" sz="2400" dirty="0">
                <a:latin typeface="+mj-lt"/>
              </a:rPr>
              <a:t>. Cost is based on community college rate per credit hour.</a:t>
            </a:r>
          </a:p>
          <a:p>
            <a:pPr>
              <a:spcBef>
                <a:spcPts val="0"/>
              </a:spcBef>
              <a:defRPr/>
            </a:pPr>
            <a:endParaRPr lang="en-US" altLang="en-US" sz="2400" dirty="0">
              <a:latin typeface="+mj-lt"/>
            </a:endParaRPr>
          </a:p>
          <a:p>
            <a:pPr>
              <a:spcBef>
                <a:spcPts val="0"/>
              </a:spcBef>
              <a:defRPr/>
            </a:pPr>
            <a:r>
              <a:rPr lang="en-US" altLang="en-US" sz="2400" dirty="0">
                <a:latin typeface="+mj-lt"/>
              </a:rPr>
              <a:t>Go to this site for 24-25 information </a:t>
            </a:r>
          </a:p>
          <a:p>
            <a:pPr marL="0" indent="0">
              <a:spcBef>
                <a:spcPts val="0"/>
              </a:spcBef>
              <a:spcAft>
                <a:spcPts val="0"/>
              </a:spcAft>
              <a:buNone/>
              <a:defRPr/>
            </a:pPr>
            <a:r>
              <a:rPr lang="en-US" sz="1800" b="1" dirty="0">
                <a:solidFill>
                  <a:schemeClr val="accent4">
                    <a:lumMod val="75000"/>
                  </a:schemeClr>
                </a:solidFill>
                <a:latin typeface="+mj-lt"/>
                <a:hlinkClick r:id="rId2">
                  <a:extLst>
                    <a:ext uri="{A12FA001-AC4F-418D-AE19-62706E023703}">
                      <ahyp:hlinkClr xmlns:ahyp="http://schemas.microsoft.com/office/drawing/2018/hyperlinkcolor" val="tx"/>
                    </a:ext>
                  </a:extLst>
                </a:hlinkClick>
              </a:rPr>
              <a:t>Dual Enrollment / Overview (cusd80.com)</a:t>
            </a:r>
            <a:endParaRPr lang="en-US" sz="1800" b="1" dirty="0">
              <a:solidFill>
                <a:schemeClr val="accent4">
                  <a:lumMod val="75000"/>
                </a:schemeClr>
              </a:solidFill>
              <a:latin typeface="+mj-lt"/>
            </a:endParaRPr>
          </a:p>
          <a:p>
            <a:pPr marL="0" indent="0">
              <a:spcBef>
                <a:spcPts val="0"/>
              </a:spcBef>
              <a:spcAft>
                <a:spcPts val="0"/>
              </a:spcAft>
              <a:buNone/>
              <a:defRPr/>
            </a:pPr>
            <a:endParaRPr lang="en-US" sz="1800" b="1" dirty="0">
              <a:solidFill>
                <a:schemeClr val="accent4">
                  <a:lumMod val="75000"/>
                </a:schemeClr>
              </a:solidFill>
              <a:latin typeface="+mj-lt"/>
            </a:endParaRPr>
          </a:p>
          <a:p>
            <a:pPr>
              <a:spcBef>
                <a:spcPts val="0"/>
              </a:spcBef>
              <a:defRPr/>
            </a:pPr>
            <a:r>
              <a:rPr lang="en-US" sz="2600" dirty="0">
                <a:latin typeface="+mj-lt"/>
              </a:rPr>
              <a:t>For a list of classes offered as dual enrollment click “high school class lists” (make sure you meet all listed pre-requisites).</a:t>
            </a:r>
          </a:p>
          <a:p>
            <a:pPr marL="0" indent="0">
              <a:spcBef>
                <a:spcPts val="0"/>
              </a:spcBef>
              <a:spcAft>
                <a:spcPts val="0"/>
              </a:spcAft>
              <a:buNone/>
              <a:defRPr/>
            </a:pPr>
            <a:endParaRPr lang="en-US" sz="1800" b="1" dirty="0">
              <a:solidFill>
                <a:schemeClr val="accent4">
                  <a:lumMod val="75000"/>
                </a:schemeClr>
              </a:solidFill>
              <a:latin typeface="+mj-lt"/>
            </a:endParaRPr>
          </a:p>
          <a:p>
            <a:pPr>
              <a:spcBef>
                <a:spcPts val="0"/>
              </a:spcBef>
              <a:defRPr/>
            </a:pPr>
            <a:r>
              <a:rPr lang="en-US" altLang="en-US" sz="2400" dirty="0">
                <a:latin typeface="+mj-lt"/>
              </a:rPr>
              <a:t>Begin your registration process with CGCC. Registration begins August 1. </a:t>
            </a:r>
            <a:r>
              <a:rPr lang="en-US" altLang="en-US" sz="2400" b="1" i="1" dirty="0">
                <a:latin typeface="+mj-lt"/>
              </a:rPr>
              <a:t>Deadline is Sept 13</a:t>
            </a:r>
          </a:p>
          <a:p>
            <a:pPr>
              <a:defRPr/>
            </a:pPr>
            <a:r>
              <a:rPr lang="en-US" altLang="en-US" sz="2400" dirty="0">
                <a:latin typeface="+mj-lt"/>
              </a:rPr>
              <a:t>NEED help? CGCC Rep on campus Tuesday/ Thursday/ Every other Friday in Career Center C106.  Email for appt- </a:t>
            </a:r>
            <a:r>
              <a:rPr lang="en-US" altLang="en-US" sz="2400" dirty="0">
                <a:latin typeface="Tw Cen MT" panose="020B0602020104020603" pitchFamily="34" charset="0"/>
              </a:rPr>
              <a:t>BE SURE TO INCLUDE YOUR NAME AND SCHOOL (BHS) </a:t>
            </a:r>
            <a:r>
              <a:rPr lang="en-US" altLang="en-US" sz="2000" b="1" dirty="0">
                <a:solidFill>
                  <a:srgbClr val="0070C0"/>
                </a:solidFill>
                <a:latin typeface="Tw Cen MT" panose="020B0602020104020603" pitchFamily="34" charset="0"/>
                <a:hlinkClick r:id="rId3">
                  <a:extLst>
                    <a:ext uri="{A12FA001-AC4F-418D-AE19-62706E023703}">
                      <ahyp:hlinkClr xmlns:ahyp="http://schemas.microsoft.com/office/drawing/2018/hyperlinkcolor" val="tx"/>
                    </a:ext>
                  </a:extLst>
                </a:hlinkClick>
              </a:rPr>
              <a:t>krysten.marshall@cgc.edu</a:t>
            </a:r>
            <a:endParaRPr lang="en-US" altLang="en-US" sz="2000" dirty="0">
              <a:solidFill>
                <a:srgbClr val="0070C0"/>
              </a:solidFill>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26">
            <a:extLst>
              <a:ext uri="{FF2B5EF4-FFF2-40B4-BE49-F238E27FC236}">
                <a16:creationId xmlns:a16="http://schemas.microsoft.com/office/drawing/2014/main" id="{5412AD50-237B-CE98-9BC5-515CADE4005A}"/>
              </a:ext>
            </a:extLst>
          </p:cNvPr>
          <p:cNvSpPr>
            <a:spLocks noGrp="1" noChangeArrowheads="1"/>
          </p:cNvSpPr>
          <p:nvPr>
            <p:ph type="title"/>
          </p:nvPr>
        </p:nvSpPr>
        <p:spPr>
          <a:xfrm>
            <a:off x="1066800" y="457200"/>
            <a:ext cx="7315200" cy="1143000"/>
          </a:xfrm>
        </p:spPr>
        <p:txBody>
          <a:bodyPr/>
          <a:lstStyle/>
          <a:p>
            <a:pPr algn="ctr" eaLnBrk="1" fontAlgn="auto" hangingPunct="1">
              <a:spcAft>
                <a:spcPts val="0"/>
              </a:spcAft>
              <a:defRPr/>
            </a:pPr>
            <a:r>
              <a:rPr lang="en-US" b="1" dirty="0"/>
              <a:t>What are you doing after BHS</a:t>
            </a:r>
            <a:r>
              <a:rPr lang="en-US" dirty="0"/>
              <a:t>?</a:t>
            </a:r>
          </a:p>
        </p:txBody>
      </p:sp>
      <p:sp>
        <p:nvSpPr>
          <p:cNvPr id="23555" name="Rectangle 1027">
            <a:extLst>
              <a:ext uri="{FF2B5EF4-FFF2-40B4-BE49-F238E27FC236}">
                <a16:creationId xmlns:a16="http://schemas.microsoft.com/office/drawing/2014/main" id="{66E47A18-9EED-5836-F19E-0DC64DD44E61}"/>
              </a:ext>
            </a:extLst>
          </p:cNvPr>
          <p:cNvSpPr>
            <a:spLocks noGrp="1" noChangeArrowheads="1"/>
          </p:cNvSpPr>
          <p:nvPr>
            <p:ph idx="1"/>
          </p:nvPr>
        </p:nvSpPr>
        <p:spPr>
          <a:xfrm>
            <a:off x="1066800" y="1752600"/>
            <a:ext cx="7620000" cy="2590800"/>
          </a:xfrm>
        </p:spPr>
        <p:txBody>
          <a:bodyPr/>
          <a:lstStyle/>
          <a:p>
            <a:pPr eaLnBrk="1" fontAlgn="auto" hangingPunct="1">
              <a:lnSpc>
                <a:spcPct val="90000"/>
              </a:lnSpc>
              <a:spcAft>
                <a:spcPts val="0"/>
              </a:spcAft>
              <a:defRPr/>
            </a:pPr>
            <a:r>
              <a:rPr lang="en-US" altLang="en-US" sz="2400" dirty="0"/>
              <a:t>64% of BHS graduates attend a 4-year University</a:t>
            </a:r>
          </a:p>
          <a:p>
            <a:pPr eaLnBrk="1" fontAlgn="auto" hangingPunct="1">
              <a:lnSpc>
                <a:spcPct val="90000"/>
              </a:lnSpc>
              <a:spcAft>
                <a:spcPts val="0"/>
              </a:spcAft>
              <a:defRPr/>
            </a:pPr>
            <a:r>
              <a:rPr lang="en-US" altLang="en-US" sz="2400" dirty="0"/>
              <a:t>22% of BHS graduates attend a community college</a:t>
            </a:r>
          </a:p>
          <a:p>
            <a:pPr eaLnBrk="1" fontAlgn="auto" hangingPunct="1">
              <a:lnSpc>
                <a:spcPct val="90000"/>
              </a:lnSpc>
              <a:spcAft>
                <a:spcPts val="0"/>
              </a:spcAft>
              <a:defRPr/>
            </a:pPr>
            <a:r>
              <a:rPr lang="en-US" altLang="en-US" sz="2400" dirty="0"/>
              <a:t>What do the rest of our graduates do???</a:t>
            </a:r>
          </a:p>
          <a:p>
            <a:pPr eaLnBrk="1" fontAlgn="auto" hangingPunct="1">
              <a:lnSpc>
                <a:spcPct val="90000"/>
              </a:lnSpc>
              <a:spcAft>
                <a:spcPts val="0"/>
              </a:spcAft>
              <a:defRPr/>
            </a:pPr>
            <a:endParaRPr lang="en-US" altLang="en-US" dirty="0"/>
          </a:p>
        </p:txBody>
      </p:sp>
      <p:pic>
        <p:nvPicPr>
          <p:cNvPr id="40964" name="Picture 1">
            <a:extLst>
              <a:ext uri="{FF2B5EF4-FFF2-40B4-BE49-F238E27FC236}">
                <a16:creationId xmlns:a16="http://schemas.microsoft.com/office/drawing/2014/main" id="{9385C280-1B64-E884-CDB6-C70613C9A7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67138"/>
            <a:ext cx="3276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a:extLst>
              <a:ext uri="{FF2B5EF4-FFF2-40B4-BE49-F238E27FC236}">
                <a16:creationId xmlns:a16="http://schemas.microsoft.com/office/drawing/2014/main" id="{B01DDD2D-C04B-DBCF-3C7B-C98C8BC059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146550"/>
            <a:ext cx="429577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3">
            <a:extLst>
              <a:ext uri="{FF2B5EF4-FFF2-40B4-BE49-F238E27FC236}">
                <a16:creationId xmlns:a16="http://schemas.microsoft.com/office/drawing/2014/main" id="{42C201FB-D51E-6616-DE87-5BF39903323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42300" y="4886325"/>
            <a:ext cx="3968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4">
            <a:extLst>
              <a:ext uri="{FF2B5EF4-FFF2-40B4-BE49-F238E27FC236}">
                <a16:creationId xmlns:a16="http://schemas.microsoft.com/office/drawing/2014/main" id="{F43365DD-6BAA-6D18-C47D-A269C650A3E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486400"/>
            <a:ext cx="8382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8EDE808-9D28-5D7C-C9C5-D43DFFB76764}"/>
              </a:ext>
            </a:extLst>
          </p:cNvPr>
          <p:cNvSpPr>
            <a:spLocks noGrp="1" noChangeArrowheads="1"/>
          </p:cNvSpPr>
          <p:nvPr>
            <p:ph type="title"/>
          </p:nvPr>
        </p:nvSpPr>
        <p:spPr>
          <a:xfrm>
            <a:off x="685800" y="29008"/>
            <a:ext cx="7772400" cy="762000"/>
          </a:xfrm>
        </p:spPr>
        <p:txBody>
          <a:bodyPr/>
          <a:lstStyle/>
          <a:p>
            <a:pPr eaLnBrk="1" hangingPunct="1">
              <a:defRPr/>
            </a:pPr>
            <a:r>
              <a:rPr lang="en-US" altLang="en-US" dirty="0">
                <a:latin typeface="+mn-lt"/>
              </a:rPr>
              <a:t>    </a:t>
            </a:r>
            <a:r>
              <a:rPr lang="en-US" altLang="en-US" sz="3600" dirty="0">
                <a:latin typeface="Arial Black" panose="020B0A04020102020204" pitchFamily="34" charset="0"/>
              </a:rPr>
              <a:t>ASU         </a:t>
            </a:r>
            <a:r>
              <a:rPr lang="en-US" altLang="en-US" sz="3600" dirty="0" err="1">
                <a:latin typeface="Arial Black" panose="020B0A04020102020204" pitchFamily="34" charset="0"/>
              </a:rPr>
              <a:t>Uof</a:t>
            </a:r>
            <a:r>
              <a:rPr lang="en-US" altLang="en-US" sz="3600" dirty="0">
                <a:latin typeface="Arial Black" panose="020B0A04020102020204" pitchFamily="34" charset="0"/>
              </a:rPr>
              <a:t> A         NAU</a:t>
            </a:r>
          </a:p>
        </p:txBody>
      </p:sp>
      <p:graphicFrame>
        <p:nvGraphicFramePr>
          <p:cNvPr id="51226" name="Group 26">
            <a:extLst>
              <a:ext uri="{FF2B5EF4-FFF2-40B4-BE49-F238E27FC236}">
                <a16:creationId xmlns:a16="http://schemas.microsoft.com/office/drawing/2014/main" id="{58F0C55C-0EC3-17E9-8BBF-1885B34E2A38}"/>
              </a:ext>
            </a:extLst>
          </p:cNvPr>
          <p:cNvGraphicFramePr>
            <a:graphicFrameLocks noGrp="1"/>
          </p:cNvGraphicFramePr>
          <p:nvPr>
            <p:ph type="tbl" idx="1"/>
            <p:extLst>
              <p:ext uri="{D42A27DB-BD31-4B8C-83A1-F6EECF244321}">
                <p14:modId xmlns:p14="http://schemas.microsoft.com/office/powerpoint/2010/main" val="73731637"/>
              </p:ext>
            </p:extLst>
          </p:nvPr>
        </p:nvGraphicFramePr>
        <p:xfrm>
          <a:off x="0" y="804863"/>
          <a:ext cx="9143999" cy="7761493"/>
        </p:xfrm>
        <a:graphic>
          <a:graphicData uri="http://schemas.openxmlformats.org/drawingml/2006/table">
            <a:tbl>
              <a:tblPr/>
              <a:tblGrid>
                <a:gridCol w="2679449">
                  <a:extLst>
                    <a:ext uri="{9D8B030D-6E8A-4147-A177-3AD203B41FA5}">
                      <a16:colId xmlns:a16="http://schemas.microsoft.com/office/drawing/2014/main" val="20000"/>
                    </a:ext>
                  </a:extLst>
                </a:gridCol>
                <a:gridCol w="3184742">
                  <a:extLst>
                    <a:ext uri="{9D8B030D-6E8A-4147-A177-3AD203B41FA5}">
                      <a16:colId xmlns:a16="http://schemas.microsoft.com/office/drawing/2014/main" val="20001"/>
                    </a:ext>
                  </a:extLst>
                </a:gridCol>
                <a:gridCol w="3279808">
                  <a:extLst>
                    <a:ext uri="{9D8B030D-6E8A-4147-A177-3AD203B41FA5}">
                      <a16:colId xmlns:a16="http://schemas.microsoft.com/office/drawing/2014/main" val="20002"/>
                    </a:ext>
                  </a:extLst>
                </a:gridCol>
              </a:tblGrid>
              <a:tr h="228600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r>
                        <a:rPr kumimoji="0" lang="en-US" sz="1600" b="0" i="0" u="none" strike="noStrike" cap="none" normalizeH="0" baseline="0" dirty="0">
                          <a:ln>
                            <a:noFill/>
                          </a:ln>
                          <a:solidFill>
                            <a:schemeClr val="tx1"/>
                          </a:solidFill>
                          <a:effectLst/>
                          <a:latin typeface="Arial Black" panose="020B0A04020102020204" pitchFamily="34" charset="0"/>
                        </a:rPr>
                        <a:t>3.0 unweighted 16 core GPA or better</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r>
                        <a:rPr kumimoji="0" lang="en-US" sz="1600" b="0" i="0" u="none" strike="noStrike" cap="none" normalizeH="0" baseline="0" dirty="0">
                          <a:ln>
                            <a:noFill/>
                          </a:ln>
                          <a:solidFill>
                            <a:schemeClr val="tx1"/>
                          </a:solidFill>
                          <a:effectLst/>
                          <a:latin typeface="Arial Black" panose="020B0A04020102020204" pitchFamily="34" charset="0"/>
                        </a:rPr>
                        <a:t>OR top 25%</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1600" b="0" i="0" u="none" strike="noStrike" cap="none" normalizeH="0" baseline="0" dirty="0">
                        <a:ln>
                          <a:noFill/>
                        </a:ln>
                        <a:solidFill>
                          <a:schemeClr val="tx1"/>
                        </a:solidFill>
                        <a:effectLst/>
                        <a:latin typeface="Arial Black" panose="020B0A04020102020204" pitchFamily="34" charset="0"/>
                      </a:endParaRPr>
                    </a:p>
                  </a:txBody>
                  <a:tcPr marT="45752" marB="4575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r>
                        <a:rPr kumimoji="0" lang="en-US" sz="1600" b="0" i="0" u="none" strike="noStrike" cap="none" normalizeH="0" baseline="0" dirty="0">
                          <a:ln>
                            <a:noFill/>
                          </a:ln>
                          <a:solidFill>
                            <a:schemeClr val="tx1"/>
                          </a:solidFill>
                          <a:effectLst/>
                          <a:latin typeface="Arial Black" panose="020B0A04020102020204" pitchFamily="34" charset="0"/>
                        </a:rPr>
                        <a:t>3.0 unweighted 16 core GPA </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r>
                        <a:rPr kumimoji="0" lang="en-US" sz="1600" b="0" i="0" u="none" strike="noStrike" cap="none" normalizeH="0" baseline="0" dirty="0">
                          <a:ln>
                            <a:noFill/>
                          </a:ln>
                          <a:solidFill>
                            <a:schemeClr val="tx1"/>
                          </a:solidFill>
                          <a:effectLst/>
                          <a:latin typeface="Arial Black" panose="020B0A04020102020204" pitchFamily="34" charset="0"/>
                        </a:rPr>
                        <a:t>through your sixth semester</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r>
                        <a:rPr kumimoji="0" lang="en-US" sz="1600" b="0" i="0" u="none" strike="noStrike" cap="none" normalizeH="0" baseline="0" dirty="0">
                          <a:ln>
                            <a:noFill/>
                          </a:ln>
                          <a:solidFill>
                            <a:schemeClr val="tx1"/>
                          </a:solidFill>
                          <a:effectLst/>
                          <a:latin typeface="Arial Black" panose="020B0A04020102020204" pitchFamily="34" charset="0"/>
                        </a:rPr>
                        <a:t>OR top 25% </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1600" b="0" i="0" u="none" strike="noStrike" cap="none" normalizeH="0" baseline="0" dirty="0">
                        <a:ln>
                          <a:noFill/>
                        </a:ln>
                        <a:solidFill>
                          <a:schemeClr val="tx1"/>
                        </a:solidFill>
                        <a:effectLst/>
                        <a:latin typeface="Arial Black" panose="020B0A04020102020204" pitchFamily="34" charset="0"/>
                      </a:endParaRPr>
                    </a:p>
                  </a:txBody>
                  <a:tcPr marT="45752" marB="4575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2.75 unweighted 16 core GPA </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16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(Foreign language may be considered)</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1600" b="0" i="0" u="none" strike="noStrike" cap="none" normalizeH="0" baseline="0" dirty="0">
                        <a:ln>
                          <a:noFill/>
                        </a:ln>
                        <a:solidFill>
                          <a:schemeClr val="tx1"/>
                        </a:solidFill>
                        <a:effectLst/>
                        <a:latin typeface="Arial Black" panose="020B0A04020102020204" pitchFamily="34" charset="0"/>
                      </a:endParaRPr>
                    </a:p>
                  </a:txBody>
                  <a:tcPr marT="45752" marB="4575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993692">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ACT or SAT not required but may be submitted. </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endParaRPr kumimoji="0" lang="en-US" sz="16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r>
                        <a:rPr kumimoji="0" lang="en-US" sz="1600" b="0" i="0" u="none" strike="noStrike" cap="none" normalizeH="0" baseline="0" dirty="0">
                          <a:ln>
                            <a:noFill/>
                          </a:ln>
                          <a:solidFill>
                            <a:schemeClr val="tx1"/>
                          </a:solidFill>
                          <a:effectLst/>
                          <a:latin typeface="Arial Black" panose="020B0A04020102020204" pitchFamily="34" charset="0"/>
                        </a:rPr>
                        <a:t>ACT/SAT scores may help fulfill competency req’s </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16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ACT/SAT scores may be considered for scholarship</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16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1600" b="0" i="0" u="none" strike="noStrike" cap="none" normalizeH="0" baseline="0" dirty="0">
                        <a:ln>
                          <a:noFill/>
                        </a:ln>
                        <a:solidFill>
                          <a:schemeClr val="tx1"/>
                        </a:solidFill>
                        <a:effectLst/>
                        <a:latin typeface="Arial Black" panose="020B0A04020102020204" pitchFamily="34" charset="0"/>
                      </a:endParaRPr>
                    </a:p>
                  </a:txBody>
                  <a:tcPr marT="45752" marB="4575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0" i="0" u="none" strike="noStrike" cap="none" normalizeH="0" baseline="0" dirty="0">
                          <a:ln>
                            <a:noFill/>
                          </a:ln>
                          <a:solidFill>
                            <a:schemeClr val="tx1"/>
                          </a:solidFill>
                          <a:effectLst/>
                          <a:latin typeface="Arial Black" panose="020B0A04020102020204" pitchFamily="34" charset="0"/>
                        </a:rPr>
                        <a:t>Test Blind for Honors Admission.</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endParaRPr kumimoji="0" lang="en-US" sz="16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r>
                        <a:rPr kumimoji="0" lang="en-US" sz="1600" b="0" i="0" u="none" strike="noStrike" cap="none" normalizeH="0" baseline="0" dirty="0">
                          <a:ln>
                            <a:noFill/>
                          </a:ln>
                          <a:solidFill>
                            <a:schemeClr val="tx1"/>
                          </a:solidFill>
                          <a:effectLst/>
                          <a:latin typeface="Arial Black" panose="020B0A04020102020204" pitchFamily="34" charset="0"/>
                        </a:rPr>
                        <a:t>ACT/SAT scores may help fulfill competency req’s </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endParaRPr kumimoji="0" lang="en-US" sz="16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r>
                        <a:rPr kumimoji="0" lang="en-US" sz="1600" b="0" i="0" u="none" strike="noStrike" cap="none" normalizeH="0" baseline="0" dirty="0">
                          <a:ln>
                            <a:noFill/>
                          </a:ln>
                          <a:solidFill>
                            <a:schemeClr val="tx1"/>
                          </a:solidFill>
                          <a:effectLst/>
                          <a:latin typeface="Arial Black" panose="020B0A04020102020204" pitchFamily="34" charset="0"/>
                        </a:rPr>
                        <a:t>ACT/SAT scores may be considered for  scholarships.</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1600" b="0" i="0" u="none" strike="noStrike" cap="none" normalizeH="0" baseline="0" dirty="0">
                        <a:ln>
                          <a:noFill/>
                        </a:ln>
                        <a:solidFill>
                          <a:schemeClr val="tx1"/>
                        </a:solidFill>
                        <a:effectLst/>
                        <a:latin typeface="Arial Black" panose="020B0A04020102020204" pitchFamily="34" charset="0"/>
                      </a:endParaRPr>
                    </a:p>
                  </a:txBody>
                  <a:tcPr marT="45752" marB="4575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r>
                        <a:rPr kumimoji="0" lang="en-US" sz="1600" b="0" i="0" u="none" strike="noStrike" cap="none" normalizeH="0" baseline="0" dirty="0">
                          <a:ln>
                            <a:noFill/>
                          </a:ln>
                          <a:solidFill>
                            <a:schemeClr val="tx1"/>
                          </a:solidFill>
                          <a:effectLst/>
                          <a:latin typeface="Arial Black" panose="020B0A04020102020204" pitchFamily="34" charset="0"/>
                        </a:rPr>
                        <a:t>ACT and SAT scores may be considered for  Honors.</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endParaRPr kumimoji="0" lang="en-US" sz="16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r>
                        <a:rPr kumimoji="0" lang="en-US" sz="1600" b="0" i="0" u="none" strike="noStrike" cap="none" normalizeH="0" baseline="0" dirty="0">
                          <a:ln>
                            <a:noFill/>
                          </a:ln>
                          <a:solidFill>
                            <a:schemeClr val="tx1"/>
                          </a:solidFill>
                          <a:effectLst/>
                          <a:latin typeface="Arial Black" panose="020B0A04020102020204" pitchFamily="34" charset="0"/>
                        </a:rPr>
                        <a:t>ACT/SAT scores may help fulfill competency req’s </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endParaRPr kumimoji="0" lang="en-US" sz="1600" b="0" i="0" u="none" strike="noStrike" cap="none" normalizeH="0" baseline="0" dirty="0">
                        <a:ln>
                          <a:noFill/>
                        </a:ln>
                        <a:solidFill>
                          <a:schemeClr val="tx1"/>
                        </a:solidFill>
                        <a:effectLst/>
                        <a:latin typeface="Arial Black" panose="020B0A040201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defRPr/>
                      </a:pPr>
                      <a:r>
                        <a:rPr kumimoji="0" lang="en-US" sz="1600" b="0" i="0" u="none" strike="noStrike" cap="none" normalizeH="0" baseline="0" dirty="0">
                          <a:ln>
                            <a:noFill/>
                          </a:ln>
                          <a:solidFill>
                            <a:schemeClr val="tx1"/>
                          </a:solidFill>
                          <a:effectLst/>
                          <a:latin typeface="Arial Black" panose="020B0A04020102020204" pitchFamily="34" charset="0"/>
                        </a:rPr>
                        <a:t>ACT and SAT scores may be considered for scholarships.</a:t>
                      </a:r>
                      <a:endParaRPr kumimoji="0" lang="en-US" sz="1600" b="1" i="0" u="none" strike="noStrike" cap="none" normalizeH="0" baseline="0" dirty="0">
                        <a:ln>
                          <a:noFill/>
                        </a:ln>
                        <a:solidFill>
                          <a:schemeClr val="tx1"/>
                        </a:solidFill>
                        <a:effectLst/>
                        <a:latin typeface="Arial Black" panose="020B0A04020102020204" pitchFamily="34" charset="0"/>
                      </a:endParaRPr>
                    </a:p>
                  </a:txBody>
                  <a:tcPr marT="45752" marB="4575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921461">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1600" b="0" i="0" u="none" strike="noStrike" cap="none" normalizeH="0" baseline="0" dirty="0">
                        <a:ln>
                          <a:noFill/>
                        </a:ln>
                        <a:solidFill>
                          <a:schemeClr val="tx1"/>
                        </a:solidFill>
                        <a:effectLst/>
                        <a:latin typeface="Arial Black" panose="020B0A04020102020204" pitchFamily="34" charset="0"/>
                      </a:endParaRPr>
                    </a:p>
                  </a:txBody>
                  <a:tcPr marT="45752" marB="4575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1600" b="0" i="0" u="none" strike="noStrike" cap="none" normalizeH="0" baseline="0" dirty="0">
                        <a:ln>
                          <a:noFill/>
                        </a:ln>
                        <a:solidFill>
                          <a:schemeClr val="tx1"/>
                        </a:solidFill>
                        <a:effectLst/>
                        <a:latin typeface="Arial Black" panose="020B0A04020102020204" pitchFamily="34" charset="0"/>
                      </a:endParaRPr>
                    </a:p>
                  </a:txBody>
                  <a:tcPr marT="45752" marB="4575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1600" b="0" i="0" u="none" strike="noStrike" cap="none" normalizeH="0" baseline="0" dirty="0">
                        <a:ln>
                          <a:noFill/>
                        </a:ln>
                        <a:solidFill>
                          <a:schemeClr val="tx1"/>
                        </a:solidFill>
                        <a:effectLst/>
                        <a:latin typeface="Arial Black" panose="020B0A04020102020204" pitchFamily="34" charset="0"/>
                      </a:endParaRPr>
                    </a:p>
                  </a:txBody>
                  <a:tcPr marT="45752" marB="4575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7B66DEDB-9CC7-9BC8-9E56-46FFC0D07A15}"/>
              </a:ext>
            </a:extLst>
          </p:cNvPr>
          <p:cNvSpPr txBox="1"/>
          <p:nvPr/>
        </p:nvSpPr>
        <p:spPr>
          <a:xfrm>
            <a:off x="1219200" y="6073919"/>
            <a:ext cx="7772400" cy="30777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400" dirty="0">
                <a:latin typeface="Arial Black" panose="020B0A04020102020204" pitchFamily="34" charset="0"/>
              </a:rPr>
              <a:t>Be sure to check out individual websites for current year information</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A63EF007-6BB0-84C8-4E65-D921F166BF69}"/>
              </a:ext>
            </a:extLst>
          </p:cNvPr>
          <p:cNvSpPr>
            <a:spLocks noGrp="1" noChangeArrowheads="1"/>
          </p:cNvSpPr>
          <p:nvPr>
            <p:ph type="title"/>
          </p:nvPr>
        </p:nvSpPr>
        <p:spPr>
          <a:xfrm>
            <a:off x="852055" y="90488"/>
            <a:ext cx="7024688" cy="1143000"/>
          </a:xfrm>
        </p:spPr>
        <p:txBody>
          <a:bodyPr>
            <a:normAutofit/>
          </a:bodyPr>
          <a:lstStyle/>
          <a:p>
            <a:pPr eaLnBrk="1" fontAlgn="auto" hangingPunct="1">
              <a:spcAft>
                <a:spcPts val="0"/>
              </a:spcAft>
              <a:defRPr/>
            </a:pPr>
            <a:r>
              <a:rPr lang="en-US" sz="3200" b="1" dirty="0"/>
              <a:t>Interested in attending a Community College? </a:t>
            </a:r>
            <a:r>
              <a:rPr lang="en-US" sz="2700" b="1" dirty="0"/>
              <a:t>This is what you should be doing</a:t>
            </a:r>
            <a:r>
              <a:rPr lang="en-US" sz="2700" dirty="0"/>
              <a:t>:</a:t>
            </a:r>
          </a:p>
        </p:txBody>
      </p:sp>
      <p:sp>
        <p:nvSpPr>
          <p:cNvPr id="27651" name="Rectangle 3">
            <a:extLst>
              <a:ext uri="{FF2B5EF4-FFF2-40B4-BE49-F238E27FC236}">
                <a16:creationId xmlns:a16="http://schemas.microsoft.com/office/drawing/2014/main" id="{AF4D5E4B-89A5-FDAE-8F8D-A92D3A9CF7D5}"/>
              </a:ext>
            </a:extLst>
          </p:cNvPr>
          <p:cNvSpPr>
            <a:spLocks noGrp="1" noChangeArrowheads="1"/>
          </p:cNvSpPr>
          <p:nvPr>
            <p:ph idx="1"/>
          </p:nvPr>
        </p:nvSpPr>
        <p:spPr>
          <a:xfrm>
            <a:off x="838200" y="1706563"/>
            <a:ext cx="7467600" cy="2895600"/>
          </a:xfrm>
        </p:spPr>
        <p:txBody>
          <a:bodyPr/>
          <a:lstStyle/>
          <a:p>
            <a:pPr eaLnBrk="1" fontAlgn="auto" hangingPunct="1">
              <a:spcAft>
                <a:spcPts val="0"/>
              </a:spcAft>
              <a:defRPr/>
            </a:pPr>
            <a:r>
              <a:rPr lang="en-US" altLang="en-US" b="1" dirty="0"/>
              <a:t>Meet with the</a:t>
            </a:r>
            <a:r>
              <a:rPr lang="en-US" altLang="en-US" sz="1800" dirty="0">
                <a:latin typeface="+mj-lt"/>
              </a:rPr>
              <a:t> CGCC Rep (on campus Tuesday/ Thursday/ EVERY OTHER FRIDAY) in Career Center C106.  email for appt- </a:t>
            </a:r>
            <a:r>
              <a:rPr lang="en-US" altLang="en-US" dirty="0">
                <a:latin typeface="Tw Cen MT" panose="020B0602020104020603" pitchFamily="34" charset="0"/>
              </a:rPr>
              <a:t>be sure to include your name and school ( BHS)</a:t>
            </a:r>
            <a:r>
              <a:rPr lang="en-US" altLang="en-US" b="1" dirty="0"/>
              <a:t> </a:t>
            </a:r>
          </a:p>
          <a:p>
            <a:pPr eaLnBrk="1" fontAlgn="auto" hangingPunct="1">
              <a:spcAft>
                <a:spcPts val="0"/>
              </a:spcAft>
              <a:defRPr/>
            </a:pPr>
            <a:r>
              <a:rPr lang="en-US" altLang="en-US" b="1" dirty="0"/>
              <a:t>Check the Career Center calendar for upcoming presentations.</a:t>
            </a:r>
          </a:p>
          <a:p>
            <a:pPr eaLnBrk="1" fontAlgn="auto" hangingPunct="1">
              <a:spcAft>
                <a:spcPts val="0"/>
              </a:spcAft>
              <a:defRPr/>
            </a:pPr>
            <a:r>
              <a:rPr lang="en-US" altLang="en-US" b="1" dirty="0"/>
              <a:t>Research scholarships throughout the year.</a:t>
            </a:r>
          </a:p>
          <a:p>
            <a:pPr eaLnBrk="1" fontAlgn="auto" hangingPunct="1">
              <a:spcAft>
                <a:spcPts val="0"/>
              </a:spcAft>
              <a:defRPr/>
            </a:pPr>
            <a:r>
              <a:rPr lang="en-US" altLang="en-US" b="1" dirty="0"/>
              <a:t>Register as a student and take CC placement exams if needed.</a:t>
            </a:r>
          </a:p>
          <a:p>
            <a:pPr marL="895350" lvl="3" indent="0" eaLnBrk="1" fontAlgn="auto" hangingPunct="1">
              <a:spcAft>
                <a:spcPts val="0"/>
              </a:spcAft>
              <a:buFont typeface="Wingdings 2" panose="05020102010507070707" pitchFamily="18" charset="2"/>
              <a:buNone/>
              <a:defRPr/>
            </a:pPr>
            <a:r>
              <a:rPr lang="en-US" altLang="en-US" b="1" dirty="0"/>
              <a:t>2nd semester senior year (January or February)</a:t>
            </a:r>
          </a:p>
          <a:p>
            <a:pPr eaLnBrk="1" fontAlgn="auto" hangingPunct="1">
              <a:spcAft>
                <a:spcPts val="0"/>
              </a:spcAft>
              <a:defRPr/>
            </a:pPr>
            <a:endParaRPr lang="en-US" altLang="en-US" sz="2800" dirty="0"/>
          </a:p>
        </p:txBody>
      </p:sp>
      <p:pic>
        <p:nvPicPr>
          <p:cNvPr id="46084" name="Picture 1">
            <a:extLst>
              <a:ext uri="{FF2B5EF4-FFF2-40B4-BE49-F238E27FC236}">
                <a16:creationId xmlns:a16="http://schemas.microsoft.com/office/drawing/2014/main" id="{06D76E6C-3A77-76F0-22AF-9340D6D0EC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3363" y="4602163"/>
            <a:ext cx="3530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6" descr="Coyotes Basketball (@CGCCHoops) | Twitter">
            <a:extLst>
              <a:ext uri="{FF2B5EF4-FFF2-40B4-BE49-F238E27FC236}">
                <a16:creationId xmlns:a16="http://schemas.microsoft.com/office/drawing/2014/main" id="{CCA939A9-0C23-CF5A-EAF6-5D1AB77683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267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18" descr="Mesa Community College Womens Soccer (@WomenMesa) | Twitter">
            <a:extLst>
              <a:ext uri="{FF2B5EF4-FFF2-40B4-BE49-F238E27FC236}">
                <a16:creationId xmlns:a16="http://schemas.microsoft.com/office/drawing/2014/main" id="{592BDDCE-06F2-8050-ECE3-EB8579A308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563" y="4267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53FCDDF-AF4C-A01E-FD4A-289946AA76C1}"/>
              </a:ext>
            </a:extLst>
          </p:cNvPr>
          <p:cNvSpPr>
            <a:spLocks noGrp="1" noChangeArrowheads="1"/>
          </p:cNvSpPr>
          <p:nvPr>
            <p:ph type="title"/>
          </p:nvPr>
        </p:nvSpPr>
        <p:spPr>
          <a:xfrm>
            <a:off x="685800" y="-121551"/>
            <a:ext cx="7024688" cy="1202205"/>
          </a:xfrm>
        </p:spPr>
        <p:txBody>
          <a:bodyPr>
            <a:noAutofit/>
          </a:bodyPr>
          <a:lstStyle/>
          <a:p>
            <a:pPr algn="ctr" eaLnBrk="1" fontAlgn="auto" hangingPunct="1">
              <a:spcAft>
                <a:spcPts val="0"/>
              </a:spcAft>
              <a:defRPr/>
            </a:pPr>
            <a:r>
              <a:rPr lang="en-US" altLang="en-US" b="1" dirty="0"/>
              <a:t>Community College Career Opportunities </a:t>
            </a:r>
          </a:p>
        </p:txBody>
      </p:sp>
      <p:sp>
        <p:nvSpPr>
          <p:cNvPr id="152579" name="Rectangle 3">
            <a:extLst>
              <a:ext uri="{FF2B5EF4-FFF2-40B4-BE49-F238E27FC236}">
                <a16:creationId xmlns:a16="http://schemas.microsoft.com/office/drawing/2014/main" id="{95B92639-BF30-2FE5-5C37-3889E920A7CA}"/>
              </a:ext>
            </a:extLst>
          </p:cNvPr>
          <p:cNvSpPr>
            <a:spLocks noGrp="1" noChangeArrowheads="1"/>
          </p:cNvSpPr>
          <p:nvPr>
            <p:ph sz="quarter" idx="13"/>
          </p:nvPr>
        </p:nvSpPr>
        <p:spPr>
          <a:xfrm>
            <a:off x="374072" y="1063336"/>
            <a:ext cx="4045527" cy="4807528"/>
          </a:xfrm>
        </p:spPr>
        <p:txBody>
          <a:bodyPr>
            <a:normAutofit fontScale="25000" lnSpcReduction="20000"/>
          </a:bodyPr>
          <a:lstStyle/>
          <a:p>
            <a:pPr indent="-274320" eaLnBrk="1" fontAlgn="auto" hangingPunct="1">
              <a:lnSpc>
                <a:spcPct val="90000"/>
              </a:lnSpc>
              <a:spcAft>
                <a:spcPts val="0"/>
              </a:spcAft>
              <a:buFontTx/>
              <a:buNone/>
              <a:defRPr/>
            </a:pPr>
            <a:r>
              <a:rPr lang="en-US" sz="6400" b="1" u="sng" dirty="0"/>
              <a:t>Chandler Gilbert CC</a:t>
            </a:r>
          </a:p>
          <a:p>
            <a:pPr indent="-274320" eaLnBrk="1" fontAlgn="auto" hangingPunct="1">
              <a:lnSpc>
                <a:spcPct val="90000"/>
              </a:lnSpc>
              <a:spcAft>
                <a:spcPts val="0"/>
              </a:spcAft>
              <a:defRPr/>
            </a:pPr>
            <a:r>
              <a:rPr lang="en-US" sz="6400" b="1" dirty="0"/>
              <a:t>Aircraft Construction Technology</a:t>
            </a:r>
          </a:p>
          <a:p>
            <a:pPr indent="-274320" eaLnBrk="1" fontAlgn="auto" hangingPunct="1">
              <a:lnSpc>
                <a:spcPct val="90000"/>
              </a:lnSpc>
              <a:spcAft>
                <a:spcPts val="0"/>
              </a:spcAft>
              <a:defRPr/>
            </a:pPr>
            <a:r>
              <a:rPr lang="en-US" sz="6400" b="1" dirty="0"/>
              <a:t>Aviation</a:t>
            </a:r>
          </a:p>
          <a:p>
            <a:pPr indent="-274320" eaLnBrk="1" fontAlgn="auto" hangingPunct="1">
              <a:lnSpc>
                <a:spcPct val="90000"/>
              </a:lnSpc>
              <a:spcAft>
                <a:spcPts val="0"/>
              </a:spcAft>
              <a:defRPr/>
            </a:pPr>
            <a:r>
              <a:rPr lang="en-US" sz="6400" b="1" dirty="0"/>
              <a:t>Computer Information Systems</a:t>
            </a:r>
          </a:p>
          <a:p>
            <a:pPr indent="-274320" eaLnBrk="1" fontAlgn="auto" hangingPunct="1">
              <a:lnSpc>
                <a:spcPct val="90000"/>
              </a:lnSpc>
              <a:spcAft>
                <a:spcPts val="0"/>
              </a:spcAft>
              <a:defRPr/>
            </a:pPr>
            <a:r>
              <a:rPr lang="en-US" sz="6400" b="1" dirty="0"/>
              <a:t>Early Childhood Programs</a:t>
            </a:r>
          </a:p>
          <a:p>
            <a:pPr eaLnBrk="1" fontAlgn="auto" hangingPunct="1">
              <a:lnSpc>
                <a:spcPct val="90000"/>
              </a:lnSpc>
              <a:spcAft>
                <a:spcPts val="0"/>
              </a:spcAft>
              <a:defRPr/>
            </a:pPr>
            <a:r>
              <a:rPr lang="en-US" sz="6400" b="1" dirty="0"/>
              <a:t>  Exercise Science and Physical Education</a:t>
            </a:r>
          </a:p>
          <a:p>
            <a:pPr indent="-274320" eaLnBrk="1" fontAlgn="auto" hangingPunct="1">
              <a:lnSpc>
                <a:spcPct val="90000"/>
              </a:lnSpc>
              <a:spcAft>
                <a:spcPts val="0"/>
              </a:spcAft>
              <a:defRPr/>
            </a:pPr>
            <a:r>
              <a:rPr lang="en-US" sz="6400" b="1" dirty="0"/>
              <a:t>Food Science technology</a:t>
            </a:r>
          </a:p>
          <a:p>
            <a:pPr indent="-274320" eaLnBrk="1" fontAlgn="auto" hangingPunct="1">
              <a:lnSpc>
                <a:spcPct val="90000"/>
              </a:lnSpc>
              <a:spcAft>
                <a:spcPts val="0"/>
              </a:spcAft>
              <a:defRPr/>
            </a:pPr>
            <a:r>
              <a:rPr lang="en-US" sz="6400" b="1" dirty="0"/>
              <a:t>Media Arts: Dig. Imaging</a:t>
            </a:r>
          </a:p>
          <a:p>
            <a:pPr indent="-274320" eaLnBrk="1" fontAlgn="auto" hangingPunct="1">
              <a:lnSpc>
                <a:spcPct val="90000"/>
              </a:lnSpc>
              <a:spcAft>
                <a:spcPts val="0"/>
              </a:spcAft>
              <a:defRPr/>
            </a:pPr>
            <a:r>
              <a:rPr lang="en-US" sz="6400" b="1" dirty="0"/>
              <a:t>Mortuary Science</a:t>
            </a:r>
          </a:p>
          <a:p>
            <a:pPr indent="-274320" eaLnBrk="1" fontAlgn="auto" hangingPunct="1">
              <a:lnSpc>
                <a:spcPct val="90000"/>
              </a:lnSpc>
              <a:spcAft>
                <a:spcPts val="0"/>
              </a:spcAft>
              <a:buFontTx/>
              <a:buNone/>
              <a:defRPr/>
            </a:pPr>
            <a:r>
              <a:rPr lang="en-US" sz="6400" b="1" u="sng" dirty="0"/>
              <a:t>Mesa CC</a:t>
            </a:r>
          </a:p>
          <a:p>
            <a:pPr indent="-274320" eaLnBrk="1" fontAlgn="auto" hangingPunct="1">
              <a:lnSpc>
                <a:spcPct val="90000"/>
              </a:lnSpc>
              <a:spcAft>
                <a:spcPts val="0"/>
              </a:spcAft>
              <a:defRPr/>
            </a:pPr>
            <a:r>
              <a:rPr lang="en-US" sz="6400" b="1" dirty="0"/>
              <a:t>Automotive service</a:t>
            </a:r>
          </a:p>
          <a:p>
            <a:pPr indent="-274320" eaLnBrk="1" fontAlgn="auto" hangingPunct="1">
              <a:lnSpc>
                <a:spcPct val="90000"/>
              </a:lnSpc>
              <a:spcAft>
                <a:spcPts val="0"/>
              </a:spcAft>
              <a:defRPr/>
            </a:pPr>
            <a:r>
              <a:rPr lang="en-US" sz="6400" b="1" dirty="0"/>
              <a:t>Caterpillar technician training</a:t>
            </a:r>
          </a:p>
          <a:p>
            <a:pPr indent="-274320" eaLnBrk="1" fontAlgn="auto" hangingPunct="1">
              <a:lnSpc>
                <a:spcPct val="90000"/>
              </a:lnSpc>
              <a:spcAft>
                <a:spcPts val="0"/>
              </a:spcAft>
              <a:defRPr/>
            </a:pPr>
            <a:r>
              <a:rPr lang="en-US" sz="6400" b="1" dirty="0"/>
              <a:t>Construction trades</a:t>
            </a:r>
          </a:p>
          <a:p>
            <a:pPr indent="-274320" eaLnBrk="1" fontAlgn="auto" hangingPunct="1">
              <a:lnSpc>
                <a:spcPct val="90000"/>
              </a:lnSpc>
              <a:spcAft>
                <a:spcPts val="0"/>
              </a:spcAft>
              <a:defRPr/>
            </a:pPr>
            <a:r>
              <a:rPr lang="en-US" sz="6400" b="1" dirty="0"/>
              <a:t>Forensic Science</a:t>
            </a:r>
          </a:p>
          <a:p>
            <a:pPr indent="-274320" eaLnBrk="1" fontAlgn="auto" hangingPunct="1">
              <a:lnSpc>
                <a:spcPct val="90000"/>
              </a:lnSpc>
              <a:spcAft>
                <a:spcPts val="0"/>
              </a:spcAft>
              <a:defRPr/>
            </a:pPr>
            <a:r>
              <a:rPr lang="en-US" sz="6400" b="1" dirty="0"/>
              <a:t>Landscape Horticulture</a:t>
            </a:r>
          </a:p>
          <a:p>
            <a:pPr indent="-274320" eaLnBrk="1" fontAlgn="auto" hangingPunct="1">
              <a:lnSpc>
                <a:spcPct val="90000"/>
              </a:lnSpc>
              <a:spcAft>
                <a:spcPts val="0"/>
              </a:spcAft>
              <a:defRPr/>
            </a:pPr>
            <a:r>
              <a:rPr lang="en-US" sz="6400" b="1" dirty="0"/>
              <a:t>EMT</a:t>
            </a:r>
          </a:p>
          <a:p>
            <a:pPr indent="-274320" eaLnBrk="1" fontAlgn="auto" hangingPunct="1">
              <a:lnSpc>
                <a:spcPct val="90000"/>
              </a:lnSpc>
              <a:spcAft>
                <a:spcPts val="0"/>
              </a:spcAft>
              <a:defRPr/>
            </a:pPr>
            <a:r>
              <a:rPr lang="en-US" sz="6400" b="1" dirty="0"/>
              <a:t>fire science/ firefighter</a:t>
            </a:r>
          </a:p>
          <a:p>
            <a:pPr indent="-274320" eaLnBrk="1" fontAlgn="auto" hangingPunct="1">
              <a:lnSpc>
                <a:spcPct val="90000"/>
              </a:lnSpc>
              <a:spcAft>
                <a:spcPts val="0"/>
              </a:spcAft>
              <a:defRPr/>
            </a:pPr>
            <a:r>
              <a:rPr lang="en-US" sz="6400" b="1" dirty="0"/>
              <a:t>Nursing</a:t>
            </a:r>
          </a:p>
          <a:p>
            <a:pPr indent="-274320" eaLnBrk="1" fontAlgn="auto" hangingPunct="1">
              <a:lnSpc>
                <a:spcPct val="90000"/>
              </a:lnSpc>
              <a:spcAft>
                <a:spcPts val="0"/>
              </a:spcAft>
              <a:defRPr/>
            </a:pPr>
            <a:r>
              <a:rPr lang="en-US" sz="6400" b="1" dirty="0"/>
              <a:t>welding</a:t>
            </a:r>
          </a:p>
          <a:p>
            <a:pPr indent="-274320" eaLnBrk="1" fontAlgn="auto" hangingPunct="1">
              <a:lnSpc>
                <a:spcPct val="90000"/>
              </a:lnSpc>
              <a:spcAft>
                <a:spcPts val="0"/>
              </a:spcAft>
              <a:buFontTx/>
              <a:buNone/>
              <a:defRPr/>
            </a:pPr>
            <a:endParaRPr lang="en-US" i="1" dirty="0"/>
          </a:p>
        </p:txBody>
      </p:sp>
      <p:sp>
        <p:nvSpPr>
          <p:cNvPr id="152580" name="Rectangle 4">
            <a:extLst>
              <a:ext uri="{FF2B5EF4-FFF2-40B4-BE49-F238E27FC236}">
                <a16:creationId xmlns:a16="http://schemas.microsoft.com/office/drawing/2014/main" id="{07AB395F-E830-85B1-161D-E0EADF6641CA}"/>
              </a:ext>
            </a:extLst>
          </p:cNvPr>
          <p:cNvSpPr>
            <a:spLocks noGrp="1" noChangeArrowheads="1"/>
          </p:cNvSpPr>
          <p:nvPr>
            <p:ph sz="quarter" idx="14"/>
          </p:nvPr>
        </p:nvSpPr>
        <p:spPr>
          <a:xfrm>
            <a:off x="4752109" y="1063336"/>
            <a:ext cx="4045527" cy="5032664"/>
          </a:xfrm>
        </p:spPr>
        <p:txBody>
          <a:bodyPr>
            <a:normAutofit fontScale="25000" lnSpcReduction="20000"/>
          </a:bodyPr>
          <a:lstStyle/>
          <a:p>
            <a:pPr indent="-274320" eaLnBrk="1" fontAlgn="auto" hangingPunct="1">
              <a:lnSpc>
                <a:spcPct val="90000"/>
              </a:lnSpc>
              <a:spcAft>
                <a:spcPts val="0"/>
              </a:spcAft>
              <a:buFontTx/>
              <a:buNone/>
              <a:defRPr/>
            </a:pPr>
            <a:r>
              <a:rPr lang="en-US" sz="6400" b="1" u="sng" dirty="0"/>
              <a:t>Scottsdale CC</a:t>
            </a:r>
          </a:p>
          <a:p>
            <a:pPr eaLnBrk="1" fontAlgn="auto" hangingPunct="1">
              <a:lnSpc>
                <a:spcPct val="90000"/>
              </a:lnSpc>
              <a:spcAft>
                <a:spcPts val="0"/>
              </a:spcAft>
              <a:defRPr/>
            </a:pPr>
            <a:r>
              <a:rPr lang="en-US" sz="6400" b="1" dirty="0"/>
              <a:t>Artificial intelligence</a:t>
            </a:r>
          </a:p>
          <a:p>
            <a:pPr indent="-274320" eaLnBrk="1" fontAlgn="auto" hangingPunct="1">
              <a:lnSpc>
                <a:spcPct val="90000"/>
              </a:lnSpc>
              <a:spcAft>
                <a:spcPts val="0"/>
              </a:spcAft>
              <a:defRPr/>
            </a:pPr>
            <a:r>
              <a:rPr lang="en-US" sz="6400" b="1" dirty="0"/>
              <a:t>Culinary Arts</a:t>
            </a:r>
          </a:p>
          <a:p>
            <a:pPr indent="-274320" eaLnBrk="1" fontAlgn="auto" hangingPunct="1">
              <a:lnSpc>
                <a:spcPct val="90000"/>
              </a:lnSpc>
              <a:spcAft>
                <a:spcPts val="0"/>
              </a:spcAft>
              <a:defRPr/>
            </a:pPr>
            <a:r>
              <a:rPr lang="en-US" sz="6400" b="1" dirty="0"/>
              <a:t>fashion</a:t>
            </a:r>
          </a:p>
          <a:p>
            <a:pPr indent="-274320" eaLnBrk="1" fontAlgn="auto" hangingPunct="1">
              <a:lnSpc>
                <a:spcPct val="90000"/>
              </a:lnSpc>
              <a:spcAft>
                <a:spcPts val="0"/>
              </a:spcAft>
              <a:defRPr/>
            </a:pPr>
            <a:r>
              <a:rPr lang="en-US" sz="6400" b="1" dirty="0"/>
              <a:t>film</a:t>
            </a:r>
          </a:p>
          <a:p>
            <a:pPr indent="-274320" eaLnBrk="1" fontAlgn="auto" hangingPunct="1">
              <a:lnSpc>
                <a:spcPct val="90000"/>
              </a:lnSpc>
              <a:spcAft>
                <a:spcPts val="0"/>
              </a:spcAft>
              <a:defRPr/>
            </a:pPr>
            <a:r>
              <a:rPr lang="en-US" sz="6400" b="1" dirty="0"/>
              <a:t>Yoga Teaching Certification</a:t>
            </a:r>
          </a:p>
          <a:p>
            <a:pPr indent="-274320" eaLnBrk="1" fontAlgn="auto" hangingPunct="1">
              <a:lnSpc>
                <a:spcPct val="90000"/>
              </a:lnSpc>
              <a:spcAft>
                <a:spcPts val="0"/>
              </a:spcAft>
              <a:defRPr/>
            </a:pPr>
            <a:r>
              <a:rPr lang="en-US" sz="6400" b="1" dirty="0"/>
              <a:t>Hospitality management</a:t>
            </a:r>
          </a:p>
          <a:p>
            <a:pPr indent="-274320" eaLnBrk="1" fontAlgn="auto" hangingPunct="1">
              <a:lnSpc>
                <a:spcPct val="90000"/>
              </a:lnSpc>
              <a:spcAft>
                <a:spcPts val="0"/>
              </a:spcAft>
              <a:defRPr/>
            </a:pPr>
            <a:r>
              <a:rPr lang="en-US" sz="6400" b="1" dirty="0"/>
              <a:t>Broadcasting</a:t>
            </a:r>
          </a:p>
          <a:p>
            <a:pPr indent="-274320" eaLnBrk="1" fontAlgn="auto" hangingPunct="1">
              <a:lnSpc>
                <a:spcPct val="90000"/>
              </a:lnSpc>
              <a:spcAft>
                <a:spcPts val="0"/>
              </a:spcAft>
              <a:buFontTx/>
              <a:buNone/>
              <a:defRPr/>
            </a:pPr>
            <a:r>
              <a:rPr lang="en-US" sz="6400" b="1" u="sng" dirty="0"/>
              <a:t>Gateway CC</a:t>
            </a:r>
          </a:p>
          <a:p>
            <a:pPr indent="-274320" eaLnBrk="1" fontAlgn="auto" hangingPunct="1">
              <a:lnSpc>
                <a:spcPct val="90000"/>
              </a:lnSpc>
              <a:spcAft>
                <a:spcPts val="0"/>
              </a:spcAft>
              <a:defRPr/>
            </a:pPr>
            <a:r>
              <a:rPr lang="en-US" sz="6400" b="1" dirty="0"/>
              <a:t>Court Reporting</a:t>
            </a:r>
          </a:p>
          <a:p>
            <a:pPr indent="-274320" eaLnBrk="1" fontAlgn="auto" hangingPunct="1">
              <a:lnSpc>
                <a:spcPct val="90000"/>
              </a:lnSpc>
              <a:spcAft>
                <a:spcPts val="0"/>
              </a:spcAft>
              <a:defRPr/>
            </a:pPr>
            <a:r>
              <a:rPr lang="en-US" sz="6400" b="1" dirty="0"/>
              <a:t>Automotive Technology (Partnership w/  Nissan)</a:t>
            </a:r>
          </a:p>
          <a:p>
            <a:pPr indent="-274320" eaLnBrk="1" fontAlgn="auto" hangingPunct="1">
              <a:lnSpc>
                <a:spcPct val="90000"/>
              </a:lnSpc>
              <a:spcAft>
                <a:spcPts val="0"/>
              </a:spcAft>
              <a:defRPr/>
            </a:pPr>
            <a:r>
              <a:rPr lang="en-US" sz="6400" b="1" dirty="0"/>
              <a:t>Hydrologic Studies</a:t>
            </a:r>
          </a:p>
          <a:p>
            <a:pPr indent="-274320" eaLnBrk="1" fontAlgn="auto" hangingPunct="1">
              <a:lnSpc>
                <a:spcPct val="90000"/>
              </a:lnSpc>
              <a:spcAft>
                <a:spcPts val="0"/>
              </a:spcAft>
              <a:defRPr/>
            </a:pPr>
            <a:r>
              <a:rPr lang="en-US" sz="6400" b="1" dirty="0"/>
              <a:t>Nursing</a:t>
            </a:r>
          </a:p>
          <a:p>
            <a:pPr eaLnBrk="1" fontAlgn="auto" hangingPunct="1">
              <a:lnSpc>
                <a:spcPct val="90000"/>
              </a:lnSpc>
              <a:spcAft>
                <a:spcPts val="0"/>
              </a:spcAft>
              <a:defRPr/>
            </a:pPr>
            <a:r>
              <a:rPr lang="en-US" sz="6400" b="1" dirty="0"/>
              <a:t> Massage therapy</a:t>
            </a:r>
          </a:p>
          <a:p>
            <a:pPr indent="-274320" eaLnBrk="1" fontAlgn="auto" hangingPunct="1">
              <a:lnSpc>
                <a:spcPct val="90000"/>
              </a:lnSpc>
              <a:spcAft>
                <a:spcPts val="0"/>
              </a:spcAft>
              <a:defRPr/>
            </a:pPr>
            <a:r>
              <a:rPr lang="en-US" sz="6400" b="1" dirty="0"/>
              <a:t>Pipefitting/plumbing</a:t>
            </a:r>
          </a:p>
          <a:p>
            <a:pPr indent="-274320" eaLnBrk="1" fontAlgn="auto" hangingPunct="1">
              <a:lnSpc>
                <a:spcPct val="90000"/>
              </a:lnSpc>
              <a:spcAft>
                <a:spcPts val="0"/>
              </a:spcAft>
              <a:defRPr/>
            </a:pPr>
            <a:r>
              <a:rPr lang="en-US" sz="6400" b="1" dirty="0"/>
              <a:t>Respiratory care therapy</a:t>
            </a:r>
          </a:p>
          <a:p>
            <a:pPr indent="-274320" eaLnBrk="1" fontAlgn="auto" hangingPunct="1">
              <a:lnSpc>
                <a:spcPct val="90000"/>
              </a:lnSpc>
              <a:spcAft>
                <a:spcPts val="0"/>
              </a:spcAft>
              <a:defRPr/>
            </a:pPr>
            <a:endParaRPr lang="en-US" sz="6400" dirty="0"/>
          </a:p>
          <a:p>
            <a:pPr indent="-274320" eaLnBrk="1" fontAlgn="auto" hangingPunct="1">
              <a:lnSpc>
                <a:spcPct val="90000"/>
              </a:lnSpc>
              <a:spcAft>
                <a:spcPts val="0"/>
              </a:spcAft>
              <a:buFontTx/>
              <a:buNone/>
              <a:defRPr/>
            </a:pPr>
            <a:endParaRPr lang="en-US" sz="1800" dirty="0"/>
          </a:p>
        </p:txBody>
      </p:sp>
      <p:sp>
        <p:nvSpPr>
          <p:cNvPr id="48133" name="TextBox 1">
            <a:extLst>
              <a:ext uri="{FF2B5EF4-FFF2-40B4-BE49-F238E27FC236}">
                <a16:creationId xmlns:a16="http://schemas.microsoft.com/office/drawing/2014/main" id="{F1C1C437-B99E-39CA-4A9D-E3AC4501E062}"/>
              </a:ext>
            </a:extLst>
          </p:cNvPr>
          <p:cNvSpPr txBox="1">
            <a:spLocks noChangeArrowheads="1"/>
          </p:cNvSpPr>
          <p:nvPr/>
        </p:nvSpPr>
        <p:spPr bwMode="auto">
          <a:xfrm>
            <a:off x="2667000" y="60960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90000"/>
              </a:lnSpc>
              <a:spcBef>
                <a:spcPct val="0"/>
              </a:spcBef>
              <a:buClrTx/>
              <a:buFontTx/>
              <a:buNone/>
            </a:pPr>
            <a:r>
              <a:rPr lang="en-US" altLang="en-US" i="1" dirty="0">
                <a:solidFill>
                  <a:srgbClr val="0070C0"/>
                </a:solidFill>
                <a:latin typeface="Times New Roman" panose="02020603050405020304" pitchFamily="18" charset="0"/>
              </a:rPr>
              <a:t>*These are only a few of the different programs &amp; colleges available*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17C1B15D-72FA-7572-5052-C98286C9C5C7}"/>
              </a:ext>
            </a:extLst>
          </p:cNvPr>
          <p:cNvSpPr>
            <a:spLocks noGrp="1" noChangeArrowheads="1"/>
          </p:cNvSpPr>
          <p:nvPr>
            <p:ph type="title"/>
          </p:nvPr>
        </p:nvSpPr>
        <p:spPr>
          <a:xfrm>
            <a:off x="1773381" y="457200"/>
            <a:ext cx="7024688" cy="1143000"/>
          </a:xfrm>
        </p:spPr>
        <p:txBody>
          <a:bodyPr/>
          <a:lstStyle/>
          <a:p>
            <a:pPr eaLnBrk="1" fontAlgn="auto" hangingPunct="1">
              <a:spcAft>
                <a:spcPts val="0"/>
              </a:spcAft>
              <a:defRPr/>
            </a:pPr>
            <a:r>
              <a:rPr lang="en-US" b="1" dirty="0"/>
              <a:t>Apprenticeship Opportunities </a:t>
            </a:r>
          </a:p>
        </p:txBody>
      </p:sp>
      <p:sp>
        <p:nvSpPr>
          <p:cNvPr id="146435" name="Rectangle 3">
            <a:extLst>
              <a:ext uri="{FF2B5EF4-FFF2-40B4-BE49-F238E27FC236}">
                <a16:creationId xmlns:a16="http://schemas.microsoft.com/office/drawing/2014/main" id="{2E2E2BE9-417F-F3DB-1931-3D02E7FE96B8}"/>
              </a:ext>
            </a:extLst>
          </p:cNvPr>
          <p:cNvSpPr>
            <a:spLocks noGrp="1" noChangeArrowheads="1"/>
          </p:cNvSpPr>
          <p:nvPr>
            <p:ph idx="1"/>
          </p:nvPr>
        </p:nvSpPr>
        <p:spPr>
          <a:xfrm>
            <a:off x="685800" y="1600200"/>
            <a:ext cx="7931295" cy="4267200"/>
          </a:xfrm>
        </p:spPr>
        <p:txBody>
          <a:bodyPr>
            <a:normAutofit/>
          </a:bodyPr>
          <a:lstStyle/>
          <a:p>
            <a:pPr marL="297180" indent="-342900" eaLnBrk="1" fontAlgn="auto" hangingPunct="1">
              <a:spcAft>
                <a:spcPts val="0"/>
              </a:spcAft>
              <a:buFont typeface="Wingdings" panose="05000000000000000000" pitchFamily="2" charset="2"/>
              <a:buChar char="§"/>
              <a:defRPr/>
            </a:pPr>
            <a:r>
              <a:rPr lang="en-US" sz="2800" dirty="0"/>
              <a:t>An apprenticeship is a semi-formal way of learning a skill or trade While also receiving a salary. Although you work with someone at a participating job, you may also attend classes. </a:t>
            </a:r>
          </a:p>
          <a:p>
            <a:pPr marL="297180" indent="-342900" eaLnBrk="1" fontAlgn="auto" hangingPunct="1">
              <a:spcAft>
                <a:spcPts val="0"/>
              </a:spcAft>
              <a:buFont typeface="Wingdings" panose="05000000000000000000" pitchFamily="2" charset="2"/>
              <a:buChar char="§"/>
              <a:defRPr/>
            </a:pPr>
            <a:r>
              <a:rPr lang="en-US" sz="2800" dirty="0"/>
              <a:t>Usually, 3-5 years in length over 800 occupations.</a:t>
            </a:r>
          </a:p>
          <a:p>
            <a:pPr marL="365760" lvl="1" indent="0" eaLnBrk="1" fontAlgn="auto" hangingPunct="1">
              <a:spcAft>
                <a:spcPts val="0"/>
              </a:spcAft>
              <a:buNone/>
              <a:defRPr/>
            </a:pPr>
            <a:r>
              <a:rPr lang="en-US" sz="2000" dirty="0">
                <a:solidFill>
                  <a:schemeClr val="accent4">
                    <a:lumMod val="75000"/>
                  </a:schemeClr>
                </a:solidFill>
                <a:hlinkClick r:id="rId3">
                  <a:extLst>
                    <a:ext uri="{A12FA001-AC4F-418D-AE19-62706E023703}">
                      <ahyp:hlinkClr xmlns:ahyp="http://schemas.microsoft.com/office/drawing/2018/hyperlinkcolor" val="tx"/>
                    </a:ext>
                  </a:extLst>
                </a:hlinkClick>
              </a:rPr>
              <a:t>Apprenticeship Program | Arizona Department of Economic Security (az.gov)</a:t>
            </a:r>
            <a:endParaRPr lang="en-US" sz="2000" dirty="0">
              <a:solidFill>
                <a:schemeClr val="accent4">
                  <a:lumMod val="75000"/>
                </a:schemeClr>
              </a:solidFill>
            </a:endParaRPr>
          </a:p>
          <a:p>
            <a:pPr marL="365760" lvl="1" indent="0" eaLnBrk="1" fontAlgn="auto" hangingPunct="1">
              <a:spcAft>
                <a:spcPts val="0"/>
              </a:spcAft>
              <a:buFont typeface="Wingdings 2" panose="05020102010507070707" pitchFamily="18" charset="2"/>
              <a:buNone/>
              <a:defRPr/>
            </a:pPr>
            <a:endParaRPr lang="en-US" sz="2400" dirty="0"/>
          </a:p>
        </p:txBody>
      </p:sp>
      <p:pic>
        <p:nvPicPr>
          <p:cNvPr id="43012" name="Picture 5" descr="BD05161_">
            <a:extLst>
              <a:ext uri="{FF2B5EF4-FFF2-40B4-BE49-F238E27FC236}">
                <a16:creationId xmlns:a16="http://schemas.microsoft.com/office/drawing/2014/main" id="{2F9D1F95-1D00-5A22-76EC-032A758BB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192088"/>
            <a:ext cx="12192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3">
            <a:extLst>
              <a:ext uri="{FF2B5EF4-FFF2-40B4-BE49-F238E27FC236}">
                <a16:creationId xmlns:a16="http://schemas.microsoft.com/office/drawing/2014/main" id="{8B379FBB-E0CB-F243-1998-D2A7635F63F5}"/>
              </a:ext>
            </a:extLst>
          </p:cNvPr>
          <p:cNvSpPr txBox="1">
            <a:spLocks noChangeArrowheads="1"/>
          </p:cNvSpPr>
          <p:nvPr/>
        </p:nvSpPr>
        <p:spPr bwMode="auto">
          <a:xfrm>
            <a:off x="685800" y="4532312"/>
            <a:ext cx="7620000" cy="2133600"/>
          </a:xfrm>
          <a:prstGeom prst="rect">
            <a:avLst/>
          </a:prstGeom>
          <a:noFill/>
          <a:ln>
            <a:noFill/>
          </a:ln>
        </p:spPr>
        <p:txBody>
          <a:bodyPr/>
          <a:lstStyle>
            <a:lvl1pPr marL="342900" indent="-2730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639763" indent="-2730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12395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1325563"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1782763"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239963"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2697163"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154363"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fontAlgn="auto" hangingPunct="1">
              <a:spcAft>
                <a:spcPts val="0"/>
              </a:spcAft>
              <a:buFont typeface="Wingdings" panose="05000000000000000000" pitchFamily="2" charset="2"/>
              <a:buChar char="§"/>
              <a:defRPr/>
            </a:pPr>
            <a:endParaRPr lang="en-US" altLang="en-US" sz="2000" dirty="0">
              <a:solidFill>
                <a:schemeClr val="accent3">
                  <a:lumMod val="50000"/>
                </a:schemeClr>
              </a:solidFill>
              <a:latin typeface="Tw Cen MT" panose="020B0602020104020603"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F0DEFE6E-BF90-A594-3CF2-19CE981AD537}"/>
              </a:ext>
            </a:extLst>
          </p:cNvPr>
          <p:cNvSpPr>
            <a:spLocks noGrp="1" noChangeArrowheads="1"/>
          </p:cNvSpPr>
          <p:nvPr>
            <p:ph type="title"/>
          </p:nvPr>
        </p:nvSpPr>
        <p:spPr>
          <a:xfrm>
            <a:off x="1284610" y="98784"/>
            <a:ext cx="6572250" cy="1049337"/>
          </a:xfrm>
        </p:spPr>
        <p:txBody>
          <a:bodyPr>
            <a:normAutofit/>
          </a:bodyPr>
          <a:lstStyle/>
          <a:p>
            <a:pPr algn="ctr" eaLnBrk="1" hangingPunct="1"/>
            <a:r>
              <a:rPr lang="en-US" altLang="en-US" sz="4000" b="1" dirty="0"/>
              <a:t>Tech and Trade Schools</a:t>
            </a:r>
          </a:p>
        </p:txBody>
      </p:sp>
      <p:sp>
        <p:nvSpPr>
          <p:cNvPr id="58371" name="Rectangle 3">
            <a:extLst>
              <a:ext uri="{FF2B5EF4-FFF2-40B4-BE49-F238E27FC236}">
                <a16:creationId xmlns:a16="http://schemas.microsoft.com/office/drawing/2014/main" id="{3852D04B-5D6E-F5E7-4FFE-C5C7D668309B}"/>
              </a:ext>
            </a:extLst>
          </p:cNvPr>
          <p:cNvSpPr>
            <a:spLocks noGrp="1" noChangeArrowheads="1"/>
          </p:cNvSpPr>
          <p:nvPr>
            <p:ph idx="1"/>
          </p:nvPr>
        </p:nvSpPr>
        <p:spPr>
          <a:xfrm>
            <a:off x="313496" y="996156"/>
            <a:ext cx="2974975" cy="4576763"/>
          </a:xfrm>
        </p:spPr>
        <p:txBody>
          <a:bodyPr>
            <a:normAutofit/>
          </a:bodyPr>
          <a:lstStyle/>
          <a:p>
            <a:pPr>
              <a:buFont typeface="Wingdings" panose="05000000000000000000" pitchFamily="2" charset="2"/>
              <a:buChar char="§"/>
            </a:pPr>
            <a:r>
              <a:rPr lang="en-US" altLang="en-US" sz="2000" dirty="0">
                <a:latin typeface="Arial Black" panose="020B0A04020102020204" pitchFamily="34" charset="0"/>
                <a:cs typeface="Arial" panose="020B0604020202020204" pitchFamily="34" charset="0"/>
              </a:rPr>
              <a:t>Vary in size, entry requirements, cost and quality</a:t>
            </a:r>
          </a:p>
          <a:p>
            <a:pPr eaLnBrk="1" hangingPunct="1">
              <a:buFont typeface="Wingdings" panose="05000000000000000000" pitchFamily="2" charset="2"/>
              <a:buChar char="q"/>
            </a:pPr>
            <a:r>
              <a:rPr lang="en-US" altLang="en-US" sz="2000" dirty="0">
                <a:latin typeface="Arial Black" panose="020B0A04020102020204" pitchFamily="34" charset="0"/>
                <a:cs typeface="Arial" panose="020B0604020202020204" pitchFamily="34" charset="0"/>
              </a:rPr>
              <a:t>Research  </a:t>
            </a:r>
          </a:p>
          <a:p>
            <a:pPr eaLnBrk="1" hangingPunct="1">
              <a:buFont typeface="Wingdings" panose="05000000000000000000" pitchFamily="2" charset="2"/>
              <a:buChar char="q"/>
            </a:pPr>
            <a:r>
              <a:rPr lang="en-US" altLang="en-US" sz="2000" dirty="0">
                <a:latin typeface="Arial Black" panose="020B0A04020102020204" pitchFamily="34" charset="0"/>
                <a:cs typeface="Arial" panose="020B0604020202020204" pitchFamily="34" charset="0"/>
              </a:rPr>
              <a:t>Visit the school</a:t>
            </a:r>
          </a:p>
          <a:p>
            <a:pPr eaLnBrk="1" hangingPunct="1">
              <a:buFont typeface="Wingdings" panose="05000000000000000000" pitchFamily="2" charset="2"/>
              <a:buChar char="q"/>
            </a:pPr>
            <a:r>
              <a:rPr lang="en-US" altLang="en-US" sz="2000" dirty="0">
                <a:latin typeface="Arial Black" panose="020B0A04020102020204" pitchFamily="34" charset="0"/>
                <a:cs typeface="Arial" panose="020B0604020202020204" pitchFamily="34" charset="0"/>
              </a:rPr>
              <a:t>Speak with students and employers </a:t>
            </a:r>
          </a:p>
          <a:p>
            <a:pPr eaLnBrk="1" hangingPunct="1">
              <a:buFont typeface="Wingdings" panose="05000000000000000000" pitchFamily="2" charset="2"/>
              <a:buChar char="q"/>
            </a:pPr>
            <a:r>
              <a:rPr lang="en-US" altLang="en-US" sz="1500" b="1" dirty="0">
                <a:solidFill>
                  <a:schemeClr val="accent4">
                    <a:lumMod val="75000"/>
                  </a:schemeClr>
                </a:solidFill>
                <a:hlinkClick r:id="rId3">
                  <a:extLst>
                    <a:ext uri="{A12FA001-AC4F-418D-AE19-62706E023703}">
                      <ahyp:hlinkClr xmlns:ahyp="http://schemas.microsoft.com/office/drawing/2018/hyperlinkcolor" val="tx"/>
                    </a:ext>
                  </a:extLst>
                </a:hlinkClick>
              </a:rPr>
              <a:t>Technical and Trade Schools - May 2021 OEWS Industry-Specific Occupational Employment and Wage Estimates (bls.gov)</a:t>
            </a:r>
            <a:endParaRPr lang="en-US" altLang="en-US" sz="1500" b="1" dirty="0">
              <a:solidFill>
                <a:schemeClr val="accent4">
                  <a:lumMod val="75000"/>
                </a:schemeClr>
              </a:solidFill>
              <a:cs typeface="Arial" panose="020B0604020202020204" pitchFamily="34" charset="0"/>
            </a:endParaRPr>
          </a:p>
        </p:txBody>
      </p:sp>
      <p:pic>
        <p:nvPicPr>
          <p:cNvPr id="58372" name="Picture 2">
            <a:extLst>
              <a:ext uri="{FF2B5EF4-FFF2-40B4-BE49-F238E27FC236}">
                <a16:creationId xmlns:a16="http://schemas.microsoft.com/office/drawing/2014/main" id="{97E33117-A42D-36DB-93E6-8F661379E3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7711" y="5582878"/>
            <a:ext cx="1766888"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3">
            <a:extLst>
              <a:ext uri="{FF2B5EF4-FFF2-40B4-BE49-F238E27FC236}">
                <a16:creationId xmlns:a16="http://schemas.microsoft.com/office/drawing/2014/main" id="{067D52E6-E54C-F8AB-DF90-5A37B550808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889" y="5575662"/>
            <a:ext cx="2143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4">
            <a:extLst>
              <a:ext uri="{FF2B5EF4-FFF2-40B4-BE49-F238E27FC236}">
                <a16:creationId xmlns:a16="http://schemas.microsoft.com/office/drawing/2014/main" id="{E28224DB-4083-0841-D778-FEE0B86D8DC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52725" y="5590743"/>
            <a:ext cx="18192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6">
            <a:extLst>
              <a:ext uri="{FF2B5EF4-FFF2-40B4-BE49-F238E27FC236}">
                <a16:creationId xmlns:a16="http://schemas.microsoft.com/office/drawing/2014/main" id="{0CB7BBAD-BA6D-DBC6-698D-CE2B1293971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05311" y="5546292"/>
            <a:ext cx="1744663"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Rectangle 3">
            <a:extLst>
              <a:ext uri="{FF2B5EF4-FFF2-40B4-BE49-F238E27FC236}">
                <a16:creationId xmlns:a16="http://schemas.microsoft.com/office/drawing/2014/main" id="{CCA128E7-F309-07C0-2003-D3EEE344D07B}"/>
              </a:ext>
            </a:extLst>
          </p:cNvPr>
          <p:cNvSpPr txBox="1">
            <a:spLocks noChangeArrowheads="1"/>
          </p:cNvSpPr>
          <p:nvPr/>
        </p:nvSpPr>
        <p:spPr bwMode="auto">
          <a:xfrm>
            <a:off x="5105400" y="996156"/>
            <a:ext cx="42735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defTabSz="457200">
              <a:spcBef>
                <a:spcPct val="20000"/>
              </a:spcBef>
              <a:buChar char="–"/>
              <a:defRPr sz="2800">
                <a:solidFill>
                  <a:schemeClr val="tx1"/>
                </a:solidFill>
                <a:latin typeface="Times New Roman" panose="02020603050405020304" pitchFamily="18" charset="0"/>
              </a:defRPr>
            </a:lvl2pPr>
            <a:lvl3pPr marL="1143000" indent="-228600" defTabSz="457200">
              <a:spcBef>
                <a:spcPct val="20000"/>
              </a:spcBef>
              <a:buChar char="•"/>
              <a:defRPr sz="2400">
                <a:solidFill>
                  <a:schemeClr val="tx1"/>
                </a:solidFill>
                <a:latin typeface="Times New Roman" panose="02020603050405020304" pitchFamily="18" charset="0"/>
              </a:defRPr>
            </a:lvl3pPr>
            <a:lvl4pPr marL="1600200" indent="-228600" defTabSz="457200">
              <a:spcBef>
                <a:spcPct val="20000"/>
              </a:spcBef>
              <a:buChar char="–"/>
              <a:defRPr sz="2000">
                <a:solidFill>
                  <a:schemeClr val="tx1"/>
                </a:solidFill>
                <a:latin typeface="Times New Roman" panose="02020603050405020304" pitchFamily="18" charset="0"/>
              </a:defRPr>
            </a:lvl4pPr>
            <a:lvl5pPr marL="2057400" indent="-228600" defTabSz="457200">
              <a:spcBef>
                <a:spcPct val="20000"/>
              </a:spcBef>
              <a:buChar char="•"/>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eaLnBrk="1" hangingPunct="1">
              <a:spcBef>
                <a:spcPts val="1000"/>
              </a:spcBef>
              <a:buClr>
                <a:schemeClr val="accent1"/>
              </a:buClr>
              <a:buSzPct val="80000"/>
              <a:buNone/>
            </a:pPr>
            <a:r>
              <a:rPr lang="en-US" altLang="en-US" sz="1600" dirty="0">
                <a:latin typeface="Arial Black" panose="020B0A04020102020204" pitchFamily="34" charset="0"/>
                <a:cs typeface="Arial" panose="020B0604020202020204" pitchFamily="34" charset="0"/>
              </a:rPr>
              <a:t>Arizona Tech &amp; Trade Schools  (short list)</a:t>
            </a:r>
          </a:p>
          <a:p>
            <a:pPr eaLnBrk="1" hangingPunct="1">
              <a:spcBef>
                <a:spcPts val="1000"/>
              </a:spcBef>
              <a:buClr>
                <a:schemeClr val="accent1"/>
              </a:buClr>
              <a:buSzPct val="80000"/>
              <a:buFont typeface="Wingdings" panose="05000000000000000000" pitchFamily="2" charset="2"/>
              <a:buChar char="§"/>
            </a:pPr>
            <a:r>
              <a:rPr lang="en-US" altLang="en-US" sz="1600" dirty="0">
                <a:latin typeface="Arial Black" panose="020B0A04020102020204" pitchFamily="34" charset="0"/>
                <a:cs typeface="Arial" panose="020B0604020202020204" pitchFamily="34" charset="0"/>
              </a:rPr>
              <a:t>Arizona Automotive Institute</a:t>
            </a:r>
          </a:p>
          <a:p>
            <a:pPr eaLnBrk="1" hangingPunct="1">
              <a:spcBef>
                <a:spcPts val="1000"/>
              </a:spcBef>
              <a:buClr>
                <a:schemeClr val="accent1"/>
              </a:buClr>
              <a:buSzPct val="80000"/>
              <a:buFont typeface="Wingdings" panose="05000000000000000000" pitchFamily="2" charset="2"/>
              <a:buChar char="§"/>
            </a:pPr>
            <a:r>
              <a:rPr lang="en-US" altLang="en-US" sz="1600" dirty="0">
                <a:latin typeface="Arial Black" panose="020B0A04020102020204" pitchFamily="34" charset="0"/>
                <a:cs typeface="Arial" panose="020B0604020202020204" pitchFamily="34" charset="0"/>
              </a:rPr>
              <a:t>The Refrigeration School, Inc</a:t>
            </a:r>
          </a:p>
          <a:p>
            <a:pPr eaLnBrk="1" hangingPunct="1">
              <a:spcBef>
                <a:spcPts val="1000"/>
              </a:spcBef>
              <a:buClr>
                <a:schemeClr val="accent1"/>
              </a:buClr>
              <a:buSzPct val="80000"/>
              <a:buFont typeface="Wingdings" panose="05000000000000000000" pitchFamily="2" charset="2"/>
              <a:buChar char="§"/>
            </a:pPr>
            <a:r>
              <a:rPr lang="en-US" altLang="en-US" sz="1600" dirty="0">
                <a:latin typeface="Arial Black" panose="020B0A04020102020204" pitchFamily="34" charset="0"/>
                <a:cs typeface="Arial" panose="020B0604020202020204" pitchFamily="34" charset="0"/>
              </a:rPr>
              <a:t>AZ Vocational Training</a:t>
            </a:r>
          </a:p>
          <a:p>
            <a:pPr eaLnBrk="1" hangingPunct="1">
              <a:spcBef>
                <a:spcPts val="1000"/>
              </a:spcBef>
              <a:buClr>
                <a:schemeClr val="accent1"/>
              </a:buClr>
              <a:buSzPct val="80000"/>
              <a:buFont typeface="Wingdings" panose="05000000000000000000" pitchFamily="2" charset="2"/>
              <a:buChar char="§"/>
            </a:pPr>
            <a:r>
              <a:rPr lang="en-US" altLang="en-US" sz="1600" dirty="0">
                <a:latin typeface="Arial Black" panose="020B0A04020102020204" pitchFamily="34" charset="0"/>
                <a:cs typeface="Arial" panose="020B0604020202020204" pitchFamily="34" charset="0"/>
              </a:rPr>
              <a:t>East Valley Institute of Tech.</a:t>
            </a:r>
          </a:p>
          <a:p>
            <a:pPr eaLnBrk="1" hangingPunct="1">
              <a:spcBef>
                <a:spcPts val="1000"/>
              </a:spcBef>
              <a:buClr>
                <a:schemeClr val="accent1"/>
              </a:buClr>
              <a:buSzPct val="80000"/>
              <a:buFont typeface="Wingdings" panose="05000000000000000000" pitchFamily="2" charset="2"/>
              <a:buChar char="§"/>
            </a:pPr>
            <a:r>
              <a:rPr lang="en-US" altLang="en-US" sz="1600" dirty="0">
                <a:latin typeface="Arial Black" panose="020B0A04020102020204" pitchFamily="34" charset="0"/>
                <a:cs typeface="Arial" panose="020B0604020202020204" pitchFamily="34" charset="0"/>
              </a:rPr>
              <a:t>Conservatory of Recording Arts</a:t>
            </a:r>
          </a:p>
          <a:p>
            <a:pPr eaLnBrk="1" hangingPunct="1">
              <a:spcBef>
                <a:spcPts val="1000"/>
              </a:spcBef>
              <a:buClr>
                <a:schemeClr val="accent1"/>
              </a:buClr>
              <a:buSzPct val="80000"/>
              <a:buFont typeface="Wingdings" panose="05000000000000000000" pitchFamily="2" charset="2"/>
              <a:buChar char="§"/>
            </a:pPr>
            <a:r>
              <a:rPr lang="en-US" altLang="en-US" sz="1600" dirty="0">
                <a:latin typeface="Arial Black" panose="020B0A04020102020204" pitchFamily="34" charset="0"/>
                <a:cs typeface="Arial" panose="020B0604020202020204" pitchFamily="34" charset="0"/>
              </a:rPr>
              <a:t>UEI College</a:t>
            </a:r>
          </a:p>
          <a:p>
            <a:pPr eaLnBrk="1" hangingPunct="1">
              <a:spcBef>
                <a:spcPts val="1000"/>
              </a:spcBef>
              <a:buClr>
                <a:schemeClr val="accent1"/>
              </a:buClr>
              <a:buSzPct val="80000"/>
              <a:buFont typeface="Wingdings" panose="05000000000000000000" pitchFamily="2" charset="2"/>
              <a:buChar char="§"/>
            </a:pPr>
            <a:r>
              <a:rPr lang="en-US" altLang="en-US" sz="1600" dirty="0">
                <a:latin typeface="Arial Black" panose="020B0A04020102020204" pitchFamily="34" charset="0"/>
                <a:cs typeface="Arial" panose="020B0604020202020204" pitchFamily="34" charset="0"/>
              </a:rPr>
              <a:t>AZ Medical Training Institute</a:t>
            </a:r>
          </a:p>
          <a:p>
            <a:pPr eaLnBrk="1" hangingPunct="1">
              <a:spcBef>
                <a:spcPts val="1000"/>
              </a:spcBef>
              <a:buClr>
                <a:schemeClr val="accent1"/>
              </a:buClr>
              <a:buSzPct val="80000"/>
              <a:buFont typeface="Wingdings" panose="05000000000000000000" pitchFamily="2" charset="2"/>
              <a:buChar char="§"/>
            </a:pPr>
            <a:r>
              <a:rPr lang="en-US" altLang="en-US" sz="1600" dirty="0">
                <a:latin typeface="Arial Black" panose="020B0A04020102020204" pitchFamily="34" charset="0"/>
                <a:cs typeface="Arial" panose="020B0604020202020204" pitchFamily="34" charset="0"/>
              </a:rPr>
              <a:t>Carrington College</a:t>
            </a:r>
          </a:p>
          <a:p>
            <a:pPr eaLnBrk="1" hangingPunct="1">
              <a:spcBef>
                <a:spcPts val="1000"/>
              </a:spcBef>
              <a:buClr>
                <a:schemeClr val="accent1"/>
              </a:buClr>
              <a:buSzPct val="80000"/>
              <a:buFont typeface="Wingdings" panose="05000000000000000000" pitchFamily="2" charset="2"/>
              <a:buChar char="§"/>
            </a:pPr>
            <a:r>
              <a:rPr lang="en-US" altLang="en-US" sz="1600" dirty="0">
                <a:latin typeface="Arial Black" panose="020B0A04020102020204" pitchFamily="34" charset="0"/>
                <a:cs typeface="Arial" panose="020B0604020202020204" pitchFamily="34" charset="0"/>
              </a:rPr>
              <a:t>Pima Medical Institute</a:t>
            </a:r>
          </a:p>
          <a:p>
            <a:pPr eaLnBrk="1" hangingPunct="1">
              <a:spcBef>
                <a:spcPts val="1000"/>
              </a:spcBef>
              <a:buClr>
                <a:schemeClr val="accent1"/>
              </a:buClr>
              <a:buSzPct val="80000"/>
              <a:buFont typeface="Wingdings" panose="05000000000000000000" pitchFamily="2" charset="2"/>
              <a:buChar char="§"/>
            </a:pPr>
            <a:r>
              <a:rPr lang="en-US" altLang="en-US" sz="1600" dirty="0">
                <a:latin typeface="Arial Black" panose="020B0A04020102020204" pitchFamily="34" charset="0"/>
                <a:cs typeface="Arial" panose="020B0604020202020204" pitchFamily="34" charset="0"/>
              </a:rPr>
              <a:t>Avalon Institute-Beauty School</a:t>
            </a:r>
          </a:p>
          <a:p>
            <a:pPr eaLnBrk="1" hangingPunct="1">
              <a:spcBef>
                <a:spcPts val="1000"/>
              </a:spcBef>
              <a:buClr>
                <a:schemeClr val="accent1"/>
              </a:buClr>
              <a:buSzPct val="80000"/>
              <a:buFont typeface="Wingdings" panose="05000000000000000000" pitchFamily="2" charset="2"/>
              <a:buChar char="§"/>
            </a:pPr>
            <a:r>
              <a:rPr lang="en-US" altLang="en-US" sz="1600" dirty="0" err="1">
                <a:latin typeface="Arial Black" panose="020B0A04020102020204" pitchFamily="34" charset="0"/>
                <a:cs typeface="Arial" panose="020B0604020202020204" pitchFamily="34" charset="0"/>
              </a:rPr>
              <a:t>Cortiva</a:t>
            </a:r>
            <a:r>
              <a:rPr lang="en-US" altLang="en-US" sz="1600" dirty="0">
                <a:latin typeface="Arial Black" panose="020B0A04020102020204" pitchFamily="34" charset="0"/>
                <a:cs typeface="Arial" panose="020B0604020202020204" pitchFamily="34" charset="0"/>
              </a:rPr>
              <a:t> Institute</a:t>
            </a:r>
          </a:p>
          <a:p>
            <a:pPr eaLnBrk="1" hangingPunct="1">
              <a:spcBef>
                <a:spcPts val="1000"/>
              </a:spcBef>
              <a:buClr>
                <a:schemeClr val="accent1"/>
              </a:buClr>
              <a:buSzPct val="80000"/>
              <a:buFont typeface="Wingdings 3" panose="05040102010807070707" pitchFamily="18" charset="2"/>
              <a:buChar char=""/>
            </a:pPr>
            <a:endParaRPr lang="en-US" altLang="en-US" sz="1200" dirty="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sks in empty classroom">
            <a:extLst>
              <a:ext uri="{FF2B5EF4-FFF2-40B4-BE49-F238E27FC236}">
                <a16:creationId xmlns:a16="http://schemas.microsoft.com/office/drawing/2014/main" id="{9ECAEA3E-A15B-0E4C-D1E3-68B02D56CCCF}"/>
              </a:ext>
            </a:extLst>
          </p:cNvPr>
          <p:cNvPicPr>
            <a:picLocks noChangeAspect="1"/>
          </p:cNvPicPr>
          <p:nvPr/>
        </p:nvPicPr>
        <p:blipFill>
          <a:blip r:embed="rId2"/>
          <a:srcRect l="19199" r="15823"/>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735B61D1-1A67-3852-A9FD-C7E929055ED1}"/>
              </a:ext>
            </a:extLst>
          </p:cNvPr>
          <p:cNvSpPr>
            <a:spLocks noGrp="1"/>
          </p:cNvSpPr>
          <p:nvPr>
            <p:ph type="title"/>
          </p:nvPr>
        </p:nvSpPr>
        <p:spPr>
          <a:xfrm>
            <a:off x="325644" y="152400"/>
            <a:ext cx="2888343" cy="1320800"/>
          </a:xfrm>
        </p:spPr>
        <p:txBody>
          <a:bodyPr>
            <a:normAutofit/>
          </a:bodyPr>
          <a:lstStyle/>
          <a:p>
            <a:r>
              <a:rPr lang="en-US" b="1" dirty="0"/>
              <a:t>Agenda</a:t>
            </a:r>
          </a:p>
        </p:txBody>
      </p:sp>
      <p:sp>
        <p:nvSpPr>
          <p:cNvPr id="3" name="Content Placeholder 2">
            <a:extLst>
              <a:ext uri="{FF2B5EF4-FFF2-40B4-BE49-F238E27FC236}">
                <a16:creationId xmlns:a16="http://schemas.microsoft.com/office/drawing/2014/main" id="{B9921AD1-2818-AEE0-88D2-CFC565C40707}"/>
              </a:ext>
            </a:extLst>
          </p:cNvPr>
          <p:cNvSpPr>
            <a:spLocks noGrp="1"/>
          </p:cNvSpPr>
          <p:nvPr>
            <p:ph sz="quarter" idx="13"/>
          </p:nvPr>
        </p:nvSpPr>
        <p:spPr>
          <a:xfrm>
            <a:off x="499967" y="1043319"/>
            <a:ext cx="3572668" cy="5662281"/>
          </a:xfrm>
        </p:spPr>
        <p:txBody>
          <a:bodyPr>
            <a:noAutofit/>
          </a:bodyPr>
          <a:lstStyle/>
          <a:p>
            <a:pPr>
              <a:lnSpc>
                <a:spcPct val="90000"/>
              </a:lnSpc>
            </a:pPr>
            <a:r>
              <a:rPr lang="en-US" dirty="0"/>
              <a:t>Counseling team</a:t>
            </a:r>
          </a:p>
          <a:p>
            <a:pPr>
              <a:lnSpc>
                <a:spcPct val="90000"/>
              </a:lnSpc>
            </a:pPr>
            <a:r>
              <a:rPr lang="en-US" dirty="0"/>
              <a:t>Counselor Contact information</a:t>
            </a:r>
          </a:p>
          <a:p>
            <a:pPr>
              <a:lnSpc>
                <a:spcPct val="90000"/>
              </a:lnSpc>
            </a:pPr>
            <a:r>
              <a:rPr lang="en-US" dirty="0"/>
              <a:t>College and Career Center</a:t>
            </a:r>
          </a:p>
          <a:p>
            <a:pPr>
              <a:lnSpc>
                <a:spcPct val="90000"/>
              </a:lnSpc>
            </a:pPr>
            <a:r>
              <a:rPr lang="en-US" dirty="0"/>
              <a:t>Graduation Requirements/ In State University Requirements</a:t>
            </a:r>
          </a:p>
          <a:p>
            <a:pPr>
              <a:lnSpc>
                <a:spcPct val="90000"/>
              </a:lnSpc>
            </a:pPr>
            <a:r>
              <a:rPr lang="en-US" dirty="0"/>
              <a:t>Junior To Do List (</a:t>
            </a:r>
            <a:r>
              <a:rPr lang="en-US" sz="1400" dirty="0"/>
              <a:t>Athletes, College Fairs, Dual Enrollment</a:t>
            </a:r>
            <a:r>
              <a:rPr lang="en-US" dirty="0"/>
              <a:t>)</a:t>
            </a:r>
          </a:p>
          <a:p>
            <a:pPr>
              <a:lnSpc>
                <a:spcPct val="90000"/>
              </a:lnSpc>
            </a:pPr>
            <a:r>
              <a:rPr lang="en-US" dirty="0"/>
              <a:t>In State Universities/Community Colleges/Trade or Tech school options</a:t>
            </a:r>
          </a:p>
          <a:p>
            <a:pPr>
              <a:lnSpc>
                <a:spcPct val="90000"/>
              </a:lnSpc>
            </a:pPr>
            <a:r>
              <a:rPr lang="en-US" dirty="0"/>
              <a:t>College Entrance Exams</a:t>
            </a:r>
          </a:p>
          <a:p>
            <a:pPr>
              <a:lnSpc>
                <a:spcPct val="90000"/>
              </a:lnSpc>
            </a:pPr>
            <a:r>
              <a:rPr lang="en-US" dirty="0"/>
              <a:t>Scholarships</a:t>
            </a:r>
          </a:p>
          <a:p>
            <a:pPr>
              <a:lnSpc>
                <a:spcPct val="90000"/>
              </a:lnSpc>
            </a:pPr>
            <a:r>
              <a:rPr lang="en-US" dirty="0"/>
              <a:t>Transcripts</a:t>
            </a:r>
          </a:p>
          <a:p>
            <a:pPr>
              <a:lnSpc>
                <a:spcPct val="90000"/>
              </a:lnSpc>
            </a:pPr>
            <a:r>
              <a:rPr lang="en-US" dirty="0"/>
              <a:t>ECAP- Reality check</a:t>
            </a:r>
          </a:p>
          <a:p>
            <a:pPr>
              <a:lnSpc>
                <a:spcPct val="90000"/>
              </a:lnSpc>
            </a:pPr>
            <a:r>
              <a:rPr lang="en-US" dirty="0"/>
              <a:t>Personal/Emotional support</a:t>
            </a:r>
          </a:p>
        </p:txBody>
      </p:sp>
    </p:spTree>
    <p:extLst>
      <p:ext uri="{BB962C8B-B14F-4D97-AF65-F5344CB8AC3E}">
        <p14:creationId xmlns:p14="http://schemas.microsoft.com/office/powerpoint/2010/main" val="2766028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90901-1C7C-CF1B-EDAD-8D0A7D569908}"/>
              </a:ext>
            </a:extLst>
          </p:cNvPr>
          <p:cNvSpPr>
            <a:spLocks noGrp="1"/>
          </p:cNvSpPr>
          <p:nvPr>
            <p:ph type="title"/>
          </p:nvPr>
        </p:nvSpPr>
        <p:spPr>
          <a:xfrm>
            <a:off x="1022350" y="381000"/>
            <a:ext cx="6688138" cy="447675"/>
          </a:xfrm>
        </p:spPr>
        <p:txBody>
          <a:bodyPr>
            <a:normAutofit fontScale="90000"/>
          </a:bodyPr>
          <a:lstStyle/>
          <a:p>
            <a:pPr>
              <a:defRPr/>
            </a:pPr>
            <a:r>
              <a:rPr lang="en-US" b="1" dirty="0"/>
              <a:t>Trade School</a:t>
            </a:r>
            <a:br>
              <a:rPr lang="en-US" b="1" dirty="0"/>
            </a:br>
            <a:r>
              <a:rPr lang="en-US" b="1" dirty="0"/>
              <a:t> Career/Education/Pay</a:t>
            </a:r>
          </a:p>
        </p:txBody>
      </p:sp>
      <p:pic>
        <p:nvPicPr>
          <p:cNvPr id="45059" name="Content Placeholder 4">
            <a:extLst>
              <a:ext uri="{FF2B5EF4-FFF2-40B4-BE49-F238E27FC236}">
                <a16:creationId xmlns:a16="http://schemas.microsoft.com/office/drawing/2014/main" id="{152D6A3B-AE1D-023F-568C-8B8C19E9BF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960438"/>
            <a:ext cx="6567488" cy="577691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F0AA8FB-BBA7-DFAB-ACEA-2422FD054B39}"/>
              </a:ext>
            </a:extLst>
          </p:cNvPr>
          <p:cNvSpPr>
            <a:spLocks noGrp="1" noChangeArrowheads="1"/>
          </p:cNvSpPr>
          <p:nvPr>
            <p:ph type="title"/>
          </p:nvPr>
        </p:nvSpPr>
        <p:spPr>
          <a:xfrm>
            <a:off x="1058863" y="184150"/>
            <a:ext cx="7026275" cy="1143000"/>
          </a:xfrm>
        </p:spPr>
        <p:txBody>
          <a:bodyPr/>
          <a:lstStyle/>
          <a:p>
            <a:pPr eaLnBrk="1" fontAlgn="auto" hangingPunct="1">
              <a:spcAft>
                <a:spcPts val="0"/>
              </a:spcAft>
              <a:defRPr/>
            </a:pPr>
            <a:r>
              <a:rPr lang="en-US" altLang="en-US" b="1" dirty="0"/>
              <a:t>Military Bound </a:t>
            </a:r>
          </a:p>
        </p:txBody>
      </p:sp>
      <p:sp>
        <p:nvSpPr>
          <p:cNvPr id="153603" name="Rectangle 3">
            <a:extLst>
              <a:ext uri="{FF2B5EF4-FFF2-40B4-BE49-F238E27FC236}">
                <a16:creationId xmlns:a16="http://schemas.microsoft.com/office/drawing/2014/main" id="{62AC5F9C-7938-1F87-0955-8BF26C42A92C}"/>
              </a:ext>
            </a:extLst>
          </p:cNvPr>
          <p:cNvSpPr>
            <a:spLocks noGrp="1" noChangeArrowheads="1"/>
          </p:cNvSpPr>
          <p:nvPr>
            <p:ph idx="1"/>
          </p:nvPr>
        </p:nvSpPr>
        <p:spPr>
          <a:xfrm>
            <a:off x="576263" y="990600"/>
            <a:ext cx="8001000" cy="4057650"/>
          </a:xfrm>
        </p:spPr>
        <p:txBody>
          <a:bodyPr>
            <a:normAutofit lnSpcReduction="10000"/>
          </a:bodyPr>
          <a:lstStyle/>
          <a:p>
            <a:pPr indent="-274320" eaLnBrk="1" fontAlgn="auto" hangingPunct="1">
              <a:spcAft>
                <a:spcPts val="0"/>
              </a:spcAft>
              <a:defRPr/>
            </a:pPr>
            <a:r>
              <a:rPr lang="en-US" sz="2800" dirty="0"/>
              <a:t>Take the </a:t>
            </a:r>
            <a:r>
              <a:rPr lang="en-US" sz="2800" b="1" dirty="0"/>
              <a:t>ASVAB</a:t>
            </a:r>
            <a:r>
              <a:rPr lang="en-US" sz="2800" dirty="0"/>
              <a:t> (Armed Services Vocational Aptitude Battery). </a:t>
            </a:r>
            <a:r>
              <a:rPr lang="en-US" sz="2800" b="1" i="1" dirty="0">
                <a:solidFill>
                  <a:schemeClr val="tx2">
                    <a:lumMod val="50000"/>
                    <a:lumOff val="50000"/>
                  </a:schemeClr>
                </a:solidFill>
              </a:rPr>
              <a:t>November 19th </a:t>
            </a:r>
          </a:p>
          <a:p>
            <a:pPr indent="-274320" eaLnBrk="1" fontAlgn="auto" hangingPunct="1">
              <a:spcAft>
                <a:spcPts val="0"/>
              </a:spcAft>
              <a:defRPr/>
            </a:pPr>
            <a:r>
              <a:rPr lang="en-US" sz="2800" dirty="0"/>
              <a:t>Sign up with Mr. Unger in the front office </a:t>
            </a:r>
            <a:r>
              <a:rPr lang="en-US" sz="2600" dirty="0"/>
              <a:t>Before fall break</a:t>
            </a:r>
          </a:p>
          <a:p>
            <a:pPr lvl="2" eaLnBrk="1" fontAlgn="auto" hangingPunct="1">
              <a:spcAft>
                <a:spcPts val="0"/>
              </a:spcAft>
              <a:defRPr/>
            </a:pPr>
            <a:r>
              <a:rPr lang="en-US" sz="2800" dirty="0"/>
              <a:t>Explore career options available through each of the branches. </a:t>
            </a:r>
          </a:p>
          <a:p>
            <a:pPr indent="-274320" eaLnBrk="1" fontAlgn="auto" hangingPunct="1">
              <a:spcAft>
                <a:spcPts val="0"/>
              </a:spcAft>
              <a:defRPr/>
            </a:pPr>
            <a:r>
              <a:rPr lang="en-US" sz="2800" dirty="0"/>
              <a:t>Military representatives are occasionally in the cafeteria during lunch. </a:t>
            </a:r>
          </a:p>
          <a:p>
            <a:pPr indent="-274320" eaLnBrk="1" fontAlgn="auto" hangingPunct="1">
              <a:spcAft>
                <a:spcPts val="0"/>
              </a:spcAft>
              <a:defRPr/>
            </a:pPr>
            <a:r>
              <a:rPr lang="en-US" sz="2800" dirty="0"/>
              <a:t>Involve your parents in the process. </a:t>
            </a:r>
          </a:p>
        </p:txBody>
      </p:sp>
      <p:pic>
        <p:nvPicPr>
          <p:cNvPr id="50180" name="Picture 1">
            <a:extLst>
              <a:ext uri="{FF2B5EF4-FFF2-40B4-BE49-F238E27FC236}">
                <a16:creationId xmlns:a16="http://schemas.microsoft.com/office/drawing/2014/main" id="{E67DCDDB-B7E1-ACB7-9F2E-45A7930370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037138"/>
            <a:ext cx="3733800"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7D25619-D280-1322-6033-6202E21CD8D3}"/>
              </a:ext>
            </a:extLst>
          </p:cNvPr>
          <p:cNvSpPr>
            <a:spLocks noGrp="1" noChangeArrowheads="1"/>
          </p:cNvSpPr>
          <p:nvPr>
            <p:ph type="title"/>
          </p:nvPr>
        </p:nvSpPr>
        <p:spPr>
          <a:xfrm>
            <a:off x="857250" y="0"/>
            <a:ext cx="7429500" cy="1477962"/>
          </a:xfrm>
        </p:spPr>
        <p:txBody>
          <a:bodyPr>
            <a:normAutofit/>
          </a:bodyPr>
          <a:lstStyle/>
          <a:p>
            <a:pPr algn="ctr" eaLnBrk="1" fontAlgn="auto" hangingPunct="1">
              <a:spcAft>
                <a:spcPts val="0"/>
              </a:spcAft>
              <a:defRPr/>
            </a:pPr>
            <a:r>
              <a:rPr lang="en-US" altLang="en-US" sz="4000" b="1" dirty="0"/>
              <a:t>College Entrance exams</a:t>
            </a:r>
            <a:br>
              <a:rPr lang="en-US" altLang="en-US" sz="4000" b="1" dirty="0"/>
            </a:br>
            <a:r>
              <a:rPr lang="en-US" altLang="en-US" sz="4000" b="1" dirty="0"/>
              <a:t>ACT v. SAT</a:t>
            </a:r>
          </a:p>
        </p:txBody>
      </p:sp>
      <p:sp>
        <p:nvSpPr>
          <p:cNvPr id="39939" name="Rectangle 3">
            <a:extLst>
              <a:ext uri="{FF2B5EF4-FFF2-40B4-BE49-F238E27FC236}">
                <a16:creationId xmlns:a16="http://schemas.microsoft.com/office/drawing/2014/main" id="{C95DEFB8-208A-C769-BB57-EDD2F634C2A1}"/>
              </a:ext>
            </a:extLst>
          </p:cNvPr>
          <p:cNvSpPr>
            <a:spLocks noGrp="1" noChangeArrowheads="1"/>
          </p:cNvSpPr>
          <p:nvPr>
            <p:ph idx="1"/>
          </p:nvPr>
        </p:nvSpPr>
        <p:spPr>
          <a:xfrm>
            <a:off x="4454238" y="1477962"/>
            <a:ext cx="4724398" cy="7467600"/>
          </a:xfrm>
        </p:spPr>
        <p:txBody>
          <a:bodyPr/>
          <a:lstStyle/>
          <a:p>
            <a:pPr marL="0" indent="0" eaLnBrk="1" fontAlgn="auto" hangingPunct="1">
              <a:spcAft>
                <a:spcPts val="0"/>
              </a:spcAft>
              <a:buNone/>
              <a:defRPr/>
            </a:pPr>
            <a:r>
              <a:rPr lang="en-US" altLang="en-US" sz="2800" dirty="0">
                <a:solidFill>
                  <a:schemeClr val="accent4"/>
                </a:solidFill>
                <a:latin typeface="Tw Cen MT" panose="020B0602020104020603" pitchFamily="34" charset="0"/>
                <a:hlinkClick r:id="rId3">
                  <a:extLst>
                    <a:ext uri="{A12FA001-AC4F-418D-AE19-62706E023703}">
                      <ahyp:hlinkClr xmlns:ahyp="http://schemas.microsoft.com/office/drawing/2018/hyperlinkcolor" val="tx"/>
                    </a:ext>
                  </a:extLst>
                </a:hlinkClick>
              </a:rPr>
              <a:t>www.collegeboard.org</a:t>
            </a:r>
            <a:endParaRPr lang="en-US" altLang="en-US" sz="2800" dirty="0">
              <a:solidFill>
                <a:schemeClr val="accent4"/>
              </a:solidFill>
              <a:latin typeface="Tw Cen MT" panose="020B0602020104020603" pitchFamily="34" charset="0"/>
            </a:endParaRPr>
          </a:p>
          <a:p>
            <a:pPr eaLnBrk="1" fontAlgn="auto" hangingPunct="1">
              <a:spcAft>
                <a:spcPts val="0"/>
              </a:spcAft>
              <a:defRPr/>
            </a:pPr>
            <a:endParaRPr lang="en-US" altLang="en-US" sz="2800" dirty="0">
              <a:latin typeface="Tw Cen MT" panose="020B0602020104020603" pitchFamily="34" charset="0"/>
            </a:endParaRPr>
          </a:p>
          <a:p>
            <a:pPr>
              <a:buFont typeface="Wingdings" panose="05000000000000000000" pitchFamily="2" charset="2"/>
              <a:buChar char="Ø"/>
              <a:defRPr/>
            </a:pPr>
            <a:r>
              <a:rPr lang="en-US" altLang="en-US" sz="2800" dirty="0">
                <a:latin typeface="Tw Cen MT" panose="020B0602020104020603" pitchFamily="34" charset="0"/>
              </a:rPr>
              <a:t>Scores up to 1600 </a:t>
            </a:r>
          </a:p>
          <a:p>
            <a:pPr>
              <a:buFont typeface="Wingdings" panose="05000000000000000000" pitchFamily="2" charset="2"/>
              <a:buChar char="Ø"/>
              <a:defRPr/>
            </a:pPr>
            <a:r>
              <a:rPr lang="en-US" altLang="en-US" sz="2800" dirty="0">
                <a:latin typeface="Tw Cen MT" panose="020B0602020104020603" pitchFamily="34" charset="0"/>
              </a:rPr>
              <a:t>2 Sections: Reading/Writing and Math</a:t>
            </a:r>
          </a:p>
          <a:p>
            <a:pPr>
              <a:buFont typeface="Wingdings" panose="05000000000000000000" pitchFamily="2" charset="2"/>
              <a:buChar char="Ø"/>
              <a:defRPr/>
            </a:pPr>
            <a:r>
              <a:rPr lang="en-US" altLang="en-US" sz="2800" dirty="0">
                <a:latin typeface="Tw Cen MT" panose="020B0602020104020603" pitchFamily="34" charset="0"/>
              </a:rPr>
              <a:t> 2.5 hour exam</a:t>
            </a:r>
          </a:p>
          <a:p>
            <a:pPr eaLnBrk="1" fontAlgn="auto" hangingPunct="1">
              <a:spcAft>
                <a:spcPts val="0"/>
              </a:spcAft>
              <a:buFont typeface="Wingdings" panose="05000000000000000000" pitchFamily="2" charset="2"/>
              <a:buChar char="Ø"/>
              <a:defRPr/>
            </a:pPr>
            <a:r>
              <a:rPr lang="en-US" altLang="en-US" sz="2800" dirty="0">
                <a:latin typeface="Tw Cen MT" panose="020B0602020104020603" pitchFamily="34" charset="0"/>
              </a:rPr>
              <a:t>No penalty for wrong answers</a:t>
            </a:r>
          </a:p>
        </p:txBody>
      </p:sp>
      <p:sp>
        <p:nvSpPr>
          <p:cNvPr id="58372" name="Rectangle 3">
            <a:extLst>
              <a:ext uri="{FF2B5EF4-FFF2-40B4-BE49-F238E27FC236}">
                <a16:creationId xmlns:a16="http://schemas.microsoft.com/office/drawing/2014/main" id="{D78AA04F-F028-BB4E-1346-96DD27E75843}"/>
              </a:ext>
            </a:extLst>
          </p:cNvPr>
          <p:cNvSpPr txBox="1">
            <a:spLocks noChangeArrowheads="1"/>
          </p:cNvSpPr>
          <p:nvPr/>
        </p:nvSpPr>
        <p:spPr bwMode="auto">
          <a:xfrm>
            <a:off x="285748" y="1620982"/>
            <a:ext cx="403860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73050">
              <a:defRPr>
                <a:solidFill>
                  <a:schemeClr val="tx1"/>
                </a:solidFill>
                <a:latin typeface="Tw Cen MT" panose="020B0602020104020603" pitchFamily="34" charset="0"/>
              </a:defRPr>
            </a:lvl1pPr>
            <a:lvl2pPr marL="639763" indent="-273050">
              <a:defRPr>
                <a:solidFill>
                  <a:schemeClr val="tx1"/>
                </a:solidFill>
                <a:latin typeface="Tw Cen MT" panose="020B0602020104020603" pitchFamily="34" charset="0"/>
              </a:defRPr>
            </a:lvl2pPr>
            <a:lvl3pPr indent="-228600">
              <a:defRPr>
                <a:solidFill>
                  <a:schemeClr val="tx1"/>
                </a:solidFill>
                <a:latin typeface="Tw Cen MT" panose="020B0602020104020603" pitchFamily="34" charset="0"/>
              </a:defRPr>
            </a:lvl3pPr>
            <a:lvl4pPr marL="1123950" indent="-228600">
              <a:defRPr>
                <a:solidFill>
                  <a:schemeClr val="tx1"/>
                </a:solidFill>
                <a:latin typeface="Tw Cen MT" panose="020B0602020104020603" pitchFamily="34" charset="0"/>
              </a:defRPr>
            </a:lvl4pPr>
            <a:lvl5pPr marL="1325563" indent="-228600">
              <a:defRPr>
                <a:solidFill>
                  <a:schemeClr val="tx1"/>
                </a:solidFill>
                <a:latin typeface="Tw Cen MT" panose="020B0602020104020603" pitchFamily="34" charset="0"/>
              </a:defRPr>
            </a:lvl5pPr>
            <a:lvl6pPr marL="1782763" indent="-228600" defTabSz="457200" eaLnBrk="0" fontAlgn="base" hangingPunct="0">
              <a:spcBef>
                <a:spcPct val="0"/>
              </a:spcBef>
              <a:spcAft>
                <a:spcPct val="0"/>
              </a:spcAft>
              <a:defRPr>
                <a:solidFill>
                  <a:schemeClr val="tx1"/>
                </a:solidFill>
                <a:latin typeface="Tw Cen MT" panose="020B0602020104020603" pitchFamily="34" charset="0"/>
              </a:defRPr>
            </a:lvl6pPr>
            <a:lvl7pPr marL="2239963" indent="-228600" defTabSz="457200" eaLnBrk="0" fontAlgn="base" hangingPunct="0">
              <a:spcBef>
                <a:spcPct val="0"/>
              </a:spcBef>
              <a:spcAft>
                <a:spcPct val="0"/>
              </a:spcAft>
              <a:defRPr>
                <a:solidFill>
                  <a:schemeClr val="tx1"/>
                </a:solidFill>
                <a:latin typeface="Tw Cen MT" panose="020B0602020104020603" pitchFamily="34" charset="0"/>
              </a:defRPr>
            </a:lvl7pPr>
            <a:lvl8pPr marL="2697163" indent="-228600" defTabSz="457200" eaLnBrk="0" fontAlgn="base" hangingPunct="0">
              <a:spcBef>
                <a:spcPct val="0"/>
              </a:spcBef>
              <a:spcAft>
                <a:spcPct val="0"/>
              </a:spcAft>
              <a:defRPr>
                <a:solidFill>
                  <a:schemeClr val="tx1"/>
                </a:solidFill>
                <a:latin typeface="Tw Cen MT" panose="020B0602020104020603" pitchFamily="34" charset="0"/>
              </a:defRPr>
            </a:lvl8pPr>
            <a:lvl9pPr marL="3154363"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marL="69850" indent="0" eaLnBrk="1" hangingPunct="1">
              <a:lnSpc>
                <a:spcPct val="90000"/>
              </a:lnSpc>
              <a:spcBef>
                <a:spcPct val="20000"/>
              </a:spcBef>
              <a:buClr>
                <a:schemeClr val="accent1"/>
              </a:buClr>
              <a:buSzPct val="76000"/>
            </a:pPr>
            <a:r>
              <a:rPr lang="en-US" altLang="en-US" sz="2800" dirty="0">
                <a:solidFill>
                  <a:schemeClr val="accent4"/>
                </a:solidFill>
                <a:hlinkClick r:id="rId4">
                  <a:extLst>
                    <a:ext uri="{A12FA001-AC4F-418D-AE19-62706E023703}">
                      <ahyp:hlinkClr xmlns:ahyp="http://schemas.microsoft.com/office/drawing/2018/hyperlinkcolor" val="tx"/>
                    </a:ext>
                  </a:extLst>
                </a:hlinkClick>
              </a:rPr>
              <a:t>www.act.org</a:t>
            </a:r>
            <a:endParaRPr lang="en-US" altLang="en-US" sz="2800" dirty="0">
              <a:solidFill>
                <a:schemeClr val="accent4"/>
              </a:solidFill>
            </a:endParaRPr>
          </a:p>
          <a:p>
            <a:pPr marL="69850" indent="0" eaLnBrk="1" hangingPunct="1">
              <a:lnSpc>
                <a:spcPct val="90000"/>
              </a:lnSpc>
              <a:spcBef>
                <a:spcPct val="20000"/>
              </a:spcBef>
              <a:buClr>
                <a:schemeClr val="accent1"/>
              </a:buClr>
              <a:buSzPct val="76000"/>
            </a:pPr>
            <a:endParaRPr lang="en-US" altLang="en-US" sz="2800" dirty="0"/>
          </a:p>
          <a:p>
            <a:pPr marL="527050" indent="-457200" eaLnBrk="1" hangingPunct="1">
              <a:lnSpc>
                <a:spcPct val="150000"/>
              </a:lnSpc>
              <a:spcBef>
                <a:spcPct val="20000"/>
              </a:spcBef>
              <a:buClr>
                <a:schemeClr val="accent1"/>
              </a:buClr>
              <a:buSzPct val="76000"/>
              <a:buFont typeface="Wingdings" panose="05000000000000000000" pitchFamily="2" charset="2"/>
              <a:buChar char="Ø"/>
            </a:pPr>
            <a:r>
              <a:rPr lang="en-US" altLang="en-US" sz="2800" dirty="0"/>
              <a:t>Scores from 1-36</a:t>
            </a:r>
          </a:p>
          <a:p>
            <a:pPr marL="412750" indent="-342900" eaLnBrk="1" hangingPunct="1">
              <a:lnSpc>
                <a:spcPct val="90000"/>
              </a:lnSpc>
              <a:spcBef>
                <a:spcPct val="20000"/>
              </a:spcBef>
              <a:buClr>
                <a:schemeClr val="accent1"/>
              </a:buClr>
              <a:buSzPct val="76000"/>
              <a:buFont typeface="Wingdings" panose="05000000000000000000" pitchFamily="2" charset="2"/>
              <a:buChar char="Ø"/>
            </a:pPr>
            <a:r>
              <a:rPr lang="en-US" altLang="en-US" sz="2800" dirty="0"/>
              <a:t>3-hour exam measures 4 areas: English, Math,  Reading and Science. Writing is optional</a:t>
            </a:r>
          </a:p>
          <a:p>
            <a:pPr marL="412750" indent="-342900" eaLnBrk="1" hangingPunct="1">
              <a:lnSpc>
                <a:spcPct val="90000"/>
              </a:lnSpc>
              <a:spcBef>
                <a:spcPct val="20000"/>
              </a:spcBef>
              <a:buClr>
                <a:schemeClr val="accent1"/>
              </a:buClr>
              <a:buSzPct val="76000"/>
              <a:buFont typeface="Wingdings" panose="05000000000000000000" pitchFamily="2" charset="2"/>
              <a:buChar char="Ø"/>
            </a:pPr>
            <a:r>
              <a:rPr lang="en-US" altLang="en-US" sz="2800" dirty="0"/>
              <a:t>No penalty for wrong answers</a:t>
            </a:r>
          </a:p>
        </p:txBody>
      </p:sp>
      <p:sp>
        <p:nvSpPr>
          <p:cNvPr id="4" name="TextBox 3">
            <a:extLst>
              <a:ext uri="{FF2B5EF4-FFF2-40B4-BE49-F238E27FC236}">
                <a16:creationId xmlns:a16="http://schemas.microsoft.com/office/drawing/2014/main" id="{1E786E0B-C9BB-E87B-0500-BC8064013941}"/>
              </a:ext>
            </a:extLst>
          </p:cNvPr>
          <p:cNvSpPr txBox="1"/>
          <p:nvPr/>
        </p:nvSpPr>
        <p:spPr>
          <a:xfrm>
            <a:off x="3367972" y="6156159"/>
            <a:ext cx="2903359" cy="369332"/>
          </a:xfrm>
          <a:prstGeom prst="rect">
            <a:avLst/>
          </a:prstGeom>
          <a:noFill/>
        </p:spPr>
        <p:txBody>
          <a:bodyPr wrap="none" rtlCol="0">
            <a:spAutoFit/>
          </a:bodyPr>
          <a:lstStyle/>
          <a:p>
            <a:r>
              <a:rPr lang="en-US" b="1" dirty="0"/>
              <a:t>BHS SCHOOL CODE 030037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24B2DF9-32C2-063E-7856-C61DCCC6F1D6}"/>
              </a:ext>
            </a:extLst>
          </p:cNvPr>
          <p:cNvSpPr>
            <a:spLocks noGrp="1" noChangeArrowheads="1"/>
          </p:cNvSpPr>
          <p:nvPr>
            <p:ph type="title"/>
          </p:nvPr>
        </p:nvSpPr>
        <p:spPr>
          <a:xfrm>
            <a:off x="457200" y="0"/>
            <a:ext cx="7100888" cy="2251075"/>
          </a:xfrm>
        </p:spPr>
        <p:txBody>
          <a:bodyPr>
            <a:normAutofit fontScale="90000"/>
          </a:bodyPr>
          <a:lstStyle/>
          <a:p>
            <a:pPr algn="ctr" eaLnBrk="1" fontAlgn="auto" hangingPunct="1">
              <a:spcAft>
                <a:spcPts val="0"/>
              </a:spcAft>
              <a:defRPr/>
            </a:pPr>
            <a:br>
              <a:rPr lang="en-US" b="1" dirty="0">
                <a:solidFill>
                  <a:schemeClr val="accent3">
                    <a:lumMod val="50000"/>
                  </a:schemeClr>
                </a:solidFill>
              </a:rPr>
            </a:br>
            <a:br>
              <a:rPr lang="en-US" b="1" dirty="0">
                <a:solidFill>
                  <a:schemeClr val="accent3">
                    <a:lumMod val="50000"/>
                  </a:schemeClr>
                </a:solidFill>
              </a:rPr>
            </a:br>
            <a:r>
              <a:rPr lang="en-US" sz="4400" b="1" dirty="0"/>
              <a:t>Importance of Doing Well </a:t>
            </a:r>
            <a:br>
              <a:rPr lang="en-US" sz="4400" b="1" dirty="0"/>
            </a:br>
            <a:r>
              <a:rPr lang="en-US" sz="4400" b="1" dirty="0"/>
              <a:t> on the ACT and SAT</a:t>
            </a:r>
            <a:br>
              <a:rPr lang="en-US" b="1" dirty="0">
                <a:solidFill>
                  <a:schemeClr val="accent3">
                    <a:lumMod val="50000"/>
                  </a:schemeClr>
                </a:solidFill>
              </a:rPr>
            </a:br>
            <a:br>
              <a:rPr lang="en-US" sz="3200" b="1" dirty="0">
                <a:solidFill>
                  <a:schemeClr val="accent3">
                    <a:lumMod val="50000"/>
                  </a:schemeClr>
                </a:solidFill>
              </a:rPr>
            </a:br>
            <a:endParaRPr lang="en-US" sz="3200" b="1" dirty="0">
              <a:solidFill>
                <a:schemeClr val="accent3">
                  <a:lumMod val="50000"/>
                </a:schemeClr>
              </a:solidFill>
            </a:endParaRPr>
          </a:p>
        </p:txBody>
      </p:sp>
      <p:sp>
        <p:nvSpPr>
          <p:cNvPr id="81923" name="Rectangle 3">
            <a:extLst>
              <a:ext uri="{FF2B5EF4-FFF2-40B4-BE49-F238E27FC236}">
                <a16:creationId xmlns:a16="http://schemas.microsoft.com/office/drawing/2014/main" id="{C6DD9D71-F42B-3CC5-98DF-C8940DDA7F10}"/>
              </a:ext>
            </a:extLst>
          </p:cNvPr>
          <p:cNvSpPr>
            <a:spLocks noGrp="1" noChangeArrowheads="1"/>
          </p:cNvSpPr>
          <p:nvPr>
            <p:ph type="body" sz="half" idx="1"/>
          </p:nvPr>
        </p:nvSpPr>
        <p:spPr>
          <a:xfrm>
            <a:off x="457200" y="2743200"/>
            <a:ext cx="5356225" cy="4800600"/>
          </a:xfrm>
        </p:spPr>
        <p:txBody>
          <a:bodyPr/>
          <a:lstStyle/>
          <a:p>
            <a:pPr eaLnBrk="1" fontAlgn="auto" hangingPunct="1">
              <a:spcAft>
                <a:spcPts val="0"/>
              </a:spcAft>
              <a:buClr>
                <a:srgbClr val="3333CC"/>
              </a:buClr>
              <a:buFontTx/>
              <a:buNone/>
              <a:defRPr/>
            </a:pPr>
            <a:endParaRPr lang="en-US" altLang="en-US" sz="2800" b="1" dirty="0"/>
          </a:p>
          <a:p>
            <a:pPr eaLnBrk="1" fontAlgn="auto" hangingPunct="1">
              <a:spcAft>
                <a:spcPts val="0"/>
              </a:spcAft>
              <a:buClr>
                <a:srgbClr val="3333CC"/>
              </a:buClr>
              <a:defRPr/>
            </a:pPr>
            <a:r>
              <a:rPr lang="en-US" altLang="en-US" sz="2800" dirty="0"/>
              <a:t>College recruiting</a:t>
            </a:r>
          </a:p>
          <a:p>
            <a:pPr eaLnBrk="1" fontAlgn="auto" hangingPunct="1">
              <a:spcAft>
                <a:spcPts val="0"/>
              </a:spcAft>
              <a:buClr>
                <a:srgbClr val="3333CC"/>
              </a:buClr>
              <a:defRPr/>
            </a:pPr>
            <a:r>
              <a:rPr lang="en-US" altLang="en-US" sz="2800" dirty="0"/>
              <a:t>Admission decisions</a:t>
            </a:r>
          </a:p>
          <a:p>
            <a:pPr eaLnBrk="1" fontAlgn="auto" hangingPunct="1">
              <a:spcAft>
                <a:spcPts val="0"/>
              </a:spcAft>
              <a:buClr>
                <a:srgbClr val="3333CC"/>
              </a:buClr>
              <a:defRPr/>
            </a:pPr>
            <a:r>
              <a:rPr lang="en-US" altLang="en-US" sz="2800" dirty="0"/>
              <a:t>Advisement and placement</a:t>
            </a:r>
          </a:p>
          <a:p>
            <a:pPr eaLnBrk="1" fontAlgn="auto" hangingPunct="1">
              <a:spcAft>
                <a:spcPts val="0"/>
              </a:spcAft>
              <a:buClr>
                <a:srgbClr val="3333CC"/>
              </a:buClr>
              <a:defRPr/>
            </a:pPr>
            <a:r>
              <a:rPr lang="en-US" altLang="en-US" sz="2800" dirty="0"/>
              <a:t>Scholarship opportunities</a:t>
            </a:r>
          </a:p>
        </p:txBody>
      </p:sp>
      <p:sp>
        <p:nvSpPr>
          <p:cNvPr id="54276" name="Rectangle 29">
            <a:extLst>
              <a:ext uri="{FF2B5EF4-FFF2-40B4-BE49-F238E27FC236}">
                <a16:creationId xmlns:a16="http://schemas.microsoft.com/office/drawing/2014/main" id="{5C55B3F0-EF99-ABAC-40B4-82654DA08CD2}"/>
              </a:ext>
            </a:extLst>
          </p:cNvPr>
          <p:cNvSpPr>
            <a:spLocks noChangeArrowheads="1"/>
          </p:cNvSpPr>
          <p:nvPr/>
        </p:nvSpPr>
        <p:spPr bwMode="ltGray">
          <a:xfrm>
            <a:off x="1219200" y="4724400"/>
            <a:ext cx="74676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90000"/>
              </a:lnSpc>
              <a:spcBef>
                <a:spcPct val="50000"/>
              </a:spcBef>
              <a:buClr>
                <a:srgbClr val="3333CC"/>
              </a:buClr>
              <a:buFontTx/>
              <a:buNone/>
            </a:pPr>
            <a:endParaRPr lang="en-US" altLang="en-US" sz="2400">
              <a:latin typeface="Times New Roman" panose="02020603050405020304" pitchFamily="18" charset="0"/>
            </a:endParaRPr>
          </a:p>
          <a:p>
            <a:pPr eaLnBrk="1" hangingPunct="1">
              <a:lnSpc>
                <a:spcPct val="90000"/>
              </a:lnSpc>
              <a:spcBef>
                <a:spcPct val="50000"/>
              </a:spcBef>
              <a:buClr>
                <a:srgbClr val="3333CC"/>
              </a:buClr>
              <a:buFontTx/>
              <a:buNone/>
            </a:pPr>
            <a:endParaRPr lang="en-US" altLang="en-US" sz="2800">
              <a:latin typeface="Times New Roman" panose="02020603050405020304" pitchFamily="18" charset="0"/>
            </a:endParaRPr>
          </a:p>
        </p:txBody>
      </p:sp>
      <p:pic>
        <p:nvPicPr>
          <p:cNvPr id="54277" name="Picture 7" descr="ACT Tips and 10 Memes to Get You Ready for Test Day Tips and Advice">
            <a:extLst>
              <a:ext uri="{FF2B5EF4-FFF2-40B4-BE49-F238E27FC236}">
                <a16:creationId xmlns:a16="http://schemas.microsoft.com/office/drawing/2014/main" id="{8ED6437C-E50E-0450-52AE-76A790E24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725" y="2500313"/>
            <a:ext cx="3519488"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81923"/>
                                        </p:tgtEl>
                                        <p:attrNameLst>
                                          <p:attrName>style.visibility</p:attrName>
                                        </p:attrNameLst>
                                      </p:cBhvr>
                                      <p:to>
                                        <p:strVal val="visible"/>
                                      </p:to>
                                    </p:set>
                                    <p:anim calcmode="lin" valueType="num">
                                      <p:cBhvr additive="base">
                                        <p:cTn id="7" dur="500" fill="hold"/>
                                        <p:tgtEl>
                                          <p:spTgt spid="81923"/>
                                        </p:tgtEl>
                                        <p:attrNameLst>
                                          <p:attrName>ppt_x</p:attrName>
                                        </p:attrNameLst>
                                      </p:cBhvr>
                                      <p:tavLst>
                                        <p:tav tm="0">
                                          <p:val>
                                            <p:strVal val="#ppt_x"/>
                                          </p:val>
                                        </p:tav>
                                        <p:tav tm="100000">
                                          <p:val>
                                            <p:strVal val="#ppt_x"/>
                                          </p:val>
                                        </p:tav>
                                      </p:tavLst>
                                    </p:anim>
                                    <p:anim calcmode="lin" valueType="num">
                                      <p:cBhvr additive="base">
                                        <p:cTn id="8" dur="500" fill="hold"/>
                                        <p:tgtEl>
                                          <p:spTgt spid="819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C0C2370-D9BE-4066-0C7B-B7EF1AD661D9}"/>
              </a:ext>
            </a:extLst>
          </p:cNvPr>
          <p:cNvSpPr>
            <a:spLocks noGrp="1" noChangeArrowheads="1"/>
          </p:cNvSpPr>
          <p:nvPr>
            <p:ph type="title"/>
          </p:nvPr>
        </p:nvSpPr>
        <p:spPr>
          <a:xfrm>
            <a:off x="914400" y="20782"/>
            <a:ext cx="7024687" cy="1143000"/>
          </a:xfrm>
        </p:spPr>
        <p:txBody>
          <a:bodyPr/>
          <a:lstStyle/>
          <a:p>
            <a:pPr eaLnBrk="1" fontAlgn="auto" hangingPunct="1">
              <a:spcAft>
                <a:spcPts val="0"/>
              </a:spcAft>
              <a:defRPr/>
            </a:pPr>
            <a:r>
              <a:rPr lang="en-US" altLang="en-US" b="1" dirty="0"/>
              <a:t>SAT/ACT Prep Classes</a:t>
            </a:r>
          </a:p>
        </p:txBody>
      </p:sp>
      <p:sp>
        <p:nvSpPr>
          <p:cNvPr id="23555" name="Rectangle 3">
            <a:extLst>
              <a:ext uri="{FF2B5EF4-FFF2-40B4-BE49-F238E27FC236}">
                <a16:creationId xmlns:a16="http://schemas.microsoft.com/office/drawing/2014/main" id="{3DCC60D2-98AA-3FBF-4403-3D521FEE4309}"/>
              </a:ext>
            </a:extLst>
          </p:cNvPr>
          <p:cNvSpPr>
            <a:spLocks noGrp="1" noChangeArrowheads="1"/>
          </p:cNvSpPr>
          <p:nvPr>
            <p:ph idx="1"/>
          </p:nvPr>
        </p:nvSpPr>
        <p:spPr>
          <a:xfrm>
            <a:off x="20782" y="1028700"/>
            <a:ext cx="5791200" cy="5295900"/>
          </a:xfrm>
        </p:spPr>
        <p:txBody>
          <a:bodyPr>
            <a:normAutofit/>
          </a:bodyPr>
          <a:lstStyle/>
          <a:p>
            <a:pPr marL="412750" indent="-342900" eaLnBrk="1" fontAlgn="auto" hangingPunct="1">
              <a:spcAft>
                <a:spcPts val="0"/>
              </a:spcAft>
              <a:defRPr/>
            </a:pPr>
            <a:r>
              <a:rPr lang="en-US" altLang="en-US" sz="2800" b="1" dirty="0">
                <a:solidFill>
                  <a:srgbClr val="000000"/>
                </a:solidFill>
              </a:rPr>
              <a:t>Ms. Fassinger career center </a:t>
            </a:r>
            <a:r>
              <a:rPr lang="en-US" altLang="en-US" sz="2800" b="1" dirty="0" err="1">
                <a:solidFill>
                  <a:srgbClr val="000000"/>
                </a:solidFill>
              </a:rPr>
              <a:t>padlet</a:t>
            </a:r>
            <a:r>
              <a:rPr lang="en-US" altLang="en-US" sz="2800" b="1" dirty="0">
                <a:solidFill>
                  <a:srgbClr val="000000"/>
                </a:solidFill>
              </a:rPr>
              <a:t> – College testing and test prep info</a:t>
            </a:r>
          </a:p>
          <a:p>
            <a:pPr marL="69850" indent="0" eaLnBrk="1" fontAlgn="auto" hangingPunct="1">
              <a:spcAft>
                <a:spcPts val="0"/>
              </a:spcAft>
              <a:buNone/>
              <a:defRPr/>
            </a:pPr>
            <a:r>
              <a:rPr lang="en-US" sz="2400" u="sng" dirty="0">
                <a:solidFill>
                  <a:schemeClr val="accent4">
                    <a:lumMod val="75000"/>
                  </a:schemeClr>
                </a:solidFill>
                <a:latin typeface="Tw Cen MT" panose="020B0602020104020603"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https://padlet.com/fassingerrita1/417il3xmdem9rc0g</a:t>
            </a:r>
            <a:endParaRPr lang="en-US" sz="2400" dirty="0">
              <a:solidFill>
                <a:schemeClr val="accent4">
                  <a:lumMod val="75000"/>
                </a:schemeClr>
              </a:solidFill>
              <a:latin typeface="Tw Cen MT" panose="020B0602020104020603" pitchFamily="34" charset="0"/>
              <a:ea typeface="Calibri" panose="020F0502020204030204" pitchFamily="34" charset="0"/>
            </a:endParaRPr>
          </a:p>
          <a:p>
            <a:pPr marL="412750" indent="-342900" eaLnBrk="1" fontAlgn="auto" hangingPunct="1">
              <a:spcAft>
                <a:spcPts val="0"/>
              </a:spcAft>
              <a:defRPr/>
            </a:pPr>
            <a:r>
              <a:rPr lang="en-US" altLang="en-US" sz="2800" b="1" dirty="0">
                <a:solidFill>
                  <a:srgbClr val="000000"/>
                </a:solidFill>
              </a:rPr>
              <a:t>Utilize </a:t>
            </a:r>
            <a:r>
              <a:rPr lang="en-US" altLang="en-US" sz="2800" b="1" dirty="0" err="1">
                <a:solidFill>
                  <a:srgbClr val="000000"/>
                </a:solidFill>
              </a:rPr>
              <a:t>collegeboard</a:t>
            </a:r>
            <a:r>
              <a:rPr lang="en-US" altLang="en-US" sz="2800" b="1" dirty="0">
                <a:solidFill>
                  <a:srgbClr val="000000"/>
                </a:solidFill>
              </a:rPr>
              <a:t> and ACT websites for info on free online test prep</a:t>
            </a:r>
          </a:p>
          <a:p>
            <a:pPr lvl="1">
              <a:buFont typeface="Wingdings" panose="05000000000000000000" pitchFamily="2" charset="2"/>
              <a:buChar char="Ø"/>
            </a:pPr>
            <a:r>
              <a:rPr lang="en-US" altLang="en-US" sz="2800" b="1" dirty="0">
                <a:latin typeface="+mj-lt"/>
              </a:rPr>
              <a:t>ACT</a:t>
            </a:r>
            <a:r>
              <a:rPr lang="en-US" altLang="en-US" sz="2800" dirty="0">
                <a:latin typeface="+mj-lt"/>
              </a:rPr>
              <a:t>: </a:t>
            </a:r>
            <a:r>
              <a:rPr lang="en-US" altLang="en-US" sz="2400" dirty="0">
                <a:solidFill>
                  <a:schemeClr val="accent4">
                    <a:lumMod val="75000"/>
                  </a:schemeClr>
                </a:solidFill>
                <a:latin typeface="+mj-lt"/>
                <a:hlinkClick r:id="rId4">
                  <a:extLst>
                    <a:ext uri="{A12FA001-AC4F-418D-AE19-62706E023703}">
                      <ahyp:hlinkClr xmlns:ahyp="http://schemas.microsoft.com/office/drawing/2018/hyperlinkcolor" val="tx"/>
                    </a:ext>
                  </a:extLst>
                </a:hlinkClick>
              </a:rPr>
              <a:t>www.actstudent.org/testprep</a:t>
            </a:r>
            <a:endParaRPr lang="en-US" altLang="en-US" sz="2400" dirty="0">
              <a:solidFill>
                <a:schemeClr val="accent4">
                  <a:lumMod val="75000"/>
                </a:schemeClr>
              </a:solidFill>
              <a:latin typeface="+mj-lt"/>
            </a:endParaRPr>
          </a:p>
          <a:p>
            <a:pPr lvl="1">
              <a:buFont typeface="Wingdings" panose="05000000000000000000" pitchFamily="2" charset="2"/>
              <a:buChar char="Ø"/>
            </a:pPr>
            <a:r>
              <a:rPr lang="en-US" altLang="en-US" sz="2800" b="1" dirty="0">
                <a:latin typeface="+mj-lt"/>
              </a:rPr>
              <a:t>SAT</a:t>
            </a:r>
            <a:r>
              <a:rPr lang="en-US" altLang="en-US" sz="2800" dirty="0">
                <a:latin typeface="+mj-lt"/>
              </a:rPr>
              <a:t>:  </a:t>
            </a:r>
            <a:r>
              <a:rPr lang="en-US" altLang="en-US" sz="2400" dirty="0">
                <a:solidFill>
                  <a:schemeClr val="accent4">
                    <a:lumMod val="75000"/>
                  </a:schemeClr>
                </a:solidFill>
                <a:latin typeface="+mj-lt"/>
                <a:hlinkClick r:id="rId5">
                  <a:extLst>
                    <a:ext uri="{A12FA001-AC4F-418D-AE19-62706E023703}">
                      <ahyp:hlinkClr xmlns:ahyp="http://schemas.microsoft.com/office/drawing/2018/hyperlinkcolor" val="tx"/>
                    </a:ext>
                  </a:extLst>
                </a:hlinkClick>
              </a:rPr>
              <a:t>www.satpractice.org</a:t>
            </a:r>
            <a:r>
              <a:rPr lang="en-US" altLang="en-US" sz="2400" dirty="0">
                <a:solidFill>
                  <a:schemeClr val="accent4">
                    <a:lumMod val="75000"/>
                  </a:schemeClr>
                </a:solidFill>
                <a:latin typeface="+mj-lt"/>
              </a:rPr>
              <a:t> </a:t>
            </a:r>
            <a:r>
              <a:rPr lang="en-US" altLang="en-US" sz="2800" dirty="0">
                <a:latin typeface="+mj-lt"/>
              </a:rPr>
              <a:t>(powered by Khan Academy)</a:t>
            </a:r>
          </a:p>
          <a:p>
            <a:pPr marL="412750" indent="-342900" eaLnBrk="1" fontAlgn="auto" hangingPunct="1">
              <a:spcAft>
                <a:spcPts val="0"/>
              </a:spcAft>
              <a:defRPr/>
            </a:pPr>
            <a:endParaRPr lang="en-US" altLang="en-US" b="1" dirty="0">
              <a:solidFill>
                <a:srgbClr val="000000"/>
              </a:solidFill>
            </a:endParaRPr>
          </a:p>
        </p:txBody>
      </p:sp>
      <p:pic>
        <p:nvPicPr>
          <p:cNvPr id="56324" name="Picture 6" descr="SAT Prep on Twitter: &amp;quot;Make sure you are preparing for the upcoming SAT!  #SATPrep #SAT #SATMemes… &amp;quot;">
            <a:extLst>
              <a:ext uri="{FF2B5EF4-FFF2-40B4-BE49-F238E27FC236}">
                <a16:creationId xmlns:a16="http://schemas.microsoft.com/office/drawing/2014/main" id="{81EFE1E7-8AB9-81DC-4230-5C2168D42C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7346" y="4268454"/>
            <a:ext cx="3202393" cy="220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46511CA-935B-A99A-08A7-617CEFFF1F3F}"/>
              </a:ext>
            </a:extLst>
          </p:cNvPr>
          <p:cNvSpPr>
            <a:spLocks noGrp="1" noChangeArrowheads="1"/>
          </p:cNvSpPr>
          <p:nvPr>
            <p:ph type="title"/>
          </p:nvPr>
        </p:nvSpPr>
        <p:spPr>
          <a:xfrm>
            <a:off x="855663" y="103908"/>
            <a:ext cx="7429500" cy="1477963"/>
          </a:xfrm>
        </p:spPr>
        <p:txBody>
          <a:bodyPr/>
          <a:lstStyle/>
          <a:p>
            <a:pPr algn="ctr" eaLnBrk="1" fontAlgn="auto" hangingPunct="1">
              <a:spcAft>
                <a:spcPts val="0"/>
              </a:spcAft>
              <a:defRPr/>
            </a:pPr>
            <a:r>
              <a:rPr lang="en-US" altLang="en-US" b="1" dirty="0"/>
              <a:t>Types of Scholarships</a:t>
            </a:r>
          </a:p>
        </p:txBody>
      </p:sp>
      <p:sp>
        <p:nvSpPr>
          <p:cNvPr id="160771" name="Rectangle 3">
            <a:extLst>
              <a:ext uri="{FF2B5EF4-FFF2-40B4-BE49-F238E27FC236}">
                <a16:creationId xmlns:a16="http://schemas.microsoft.com/office/drawing/2014/main" id="{E292D105-2AFF-FCA5-587C-3A26451C72EF}"/>
              </a:ext>
            </a:extLst>
          </p:cNvPr>
          <p:cNvSpPr>
            <a:spLocks noGrp="1" noChangeArrowheads="1"/>
          </p:cNvSpPr>
          <p:nvPr>
            <p:ph idx="1"/>
          </p:nvPr>
        </p:nvSpPr>
        <p:spPr>
          <a:xfrm>
            <a:off x="533400" y="979198"/>
            <a:ext cx="7751763" cy="5650202"/>
          </a:xfrm>
        </p:spPr>
        <p:txBody>
          <a:bodyPr>
            <a:normAutofit fontScale="25000" lnSpcReduction="20000"/>
          </a:bodyPr>
          <a:lstStyle/>
          <a:p>
            <a:pPr marL="0" indent="0" eaLnBrk="1" fontAlgn="auto" hangingPunct="1">
              <a:lnSpc>
                <a:spcPct val="90000"/>
              </a:lnSpc>
              <a:spcAft>
                <a:spcPts val="0"/>
              </a:spcAft>
              <a:buNone/>
              <a:defRPr/>
            </a:pPr>
            <a:r>
              <a:rPr lang="en-US" sz="11200" b="1" i="1" dirty="0"/>
              <a:t>Merit Based</a:t>
            </a:r>
          </a:p>
          <a:p>
            <a:pPr marL="640080" lvl="1" indent="-274320" eaLnBrk="1" fontAlgn="auto" hangingPunct="1">
              <a:lnSpc>
                <a:spcPct val="90000"/>
              </a:lnSpc>
              <a:spcAft>
                <a:spcPts val="0"/>
              </a:spcAft>
              <a:defRPr/>
            </a:pPr>
            <a:r>
              <a:rPr lang="en-US" sz="11200" dirty="0"/>
              <a:t>Automatically considered based on application (In State Univ.)</a:t>
            </a:r>
          </a:p>
          <a:p>
            <a:pPr marL="640080" lvl="1" indent="-274320" eaLnBrk="1" fontAlgn="auto" hangingPunct="1">
              <a:lnSpc>
                <a:spcPct val="90000"/>
              </a:lnSpc>
              <a:spcAft>
                <a:spcPts val="0"/>
              </a:spcAft>
              <a:defRPr/>
            </a:pPr>
            <a:r>
              <a:rPr lang="en-US" sz="11200" dirty="0"/>
              <a:t>Grades, GPA in high school, &amp; possible Test scores</a:t>
            </a:r>
          </a:p>
          <a:p>
            <a:pPr marL="640080" lvl="1" indent="-274320" eaLnBrk="1" fontAlgn="auto" hangingPunct="1">
              <a:lnSpc>
                <a:spcPct val="90000"/>
              </a:lnSpc>
              <a:spcAft>
                <a:spcPts val="0"/>
              </a:spcAft>
              <a:defRPr/>
            </a:pPr>
            <a:r>
              <a:rPr lang="en-US" sz="11200" dirty="0"/>
              <a:t>Out of State (Check their websites)</a:t>
            </a:r>
          </a:p>
          <a:p>
            <a:pPr marL="365760" lvl="1" indent="0" eaLnBrk="1" fontAlgn="auto" hangingPunct="1">
              <a:lnSpc>
                <a:spcPct val="90000"/>
              </a:lnSpc>
              <a:spcAft>
                <a:spcPts val="0"/>
              </a:spcAft>
              <a:buFont typeface="Arial" panose="020B0604020202020204" pitchFamily="34" charset="0"/>
              <a:buNone/>
              <a:defRPr/>
            </a:pPr>
            <a:endParaRPr lang="en-US" sz="11200" dirty="0"/>
          </a:p>
          <a:p>
            <a:pPr marL="0" indent="0" eaLnBrk="1" fontAlgn="auto" hangingPunct="1">
              <a:lnSpc>
                <a:spcPct val="90000"/>
              </a:lnSpc>
              <a:spcAft>
                <a:spcPts val="0"/>
              </a:spcAft>
              <a:buNone/>
              <a:defRPr/>
            </a:pPr>
            <a:r>
              <a:rPr lang="en-US" sz="11200" b="1" i="1" dirty="0"/>
              <a:t>Non-merit Based</a:t>
            </a:r>
          </a:p>
          <a:p>
            <a:pPr marL="0" indent="0" eaLnBrk="1" fontAlgn="auto" hangingPunct="1">
              <a:lnSpc>
                <a:spcPct val="90000"/>
              </a:lnSpc>
              <a:spcAft>
                <a:spcPts val="0"/>
              </a:spcAft>
              <a:buNone/>
              <a:defRPr/>
            </a:pPr>
            <a:r>
              <a:rPr lang="en-US" sz="11200" b="1" i="1" dirty="0"/>
              <a:t>    (you search and apply for). Varied </a:t>
            </a:r>
          </a:p>
          <a:p>
            <a:pPr marL="640080" lvl="1" indent="-274320" eaLnBrk="1" fontAlgn="auto" hangingPunct="1">
              <a:lnSpc>
                <a:spcPct val="90000"/>
              </a:lnSpc>
              <a:spcAft>
                <a:spcPts val="0"/>
              </a:spcAft>
              <a:defRPr/>
            </a:pPr>
            <a:r>
              <a:rPr lang="en-US" sz="11200" dirty="0"/>
              <a:t>Sports</a:t>
            </a:r>
          </a:p>
          <a:p>
            <a:pPr marL="640080" lvl="1" indent="-274320" eaLnBrk="1" fontAlgn="auto" hangingPunct="1">
              <a:lnSpc>
                <a:spcPct val="90000"/>
              </a:lnSpc>
              <a:spcAft>
                <a:spcPts val="0"/>
              </a:spcAft>
              <a:defRPr/>
            </a:pPr>
            <a:r>
              <a:rPr lang="en-US" sz="11200" dirty="0"/>
              <a:t>Private</a:t>
            </a:r>
          </a:p>
          <a:p>
            <a:pPr marL="640080" lvl="1" indent="-274320" eaLnBrk="1" fontAlgn="auto" hangingPunct="1">
              <a:lnSpc>
                <a:spcPct val="90000"/>
              </a:lnSpc>
              <a:spcAft>
                <a:spcPts val="0"/>
              </a:spcAft>
              <a:defRPr/>
            </a:pPr>
            <a:r>
              <a:rPr lang="en-US" sz="11200" dirty="0"/>
              <a:t>Leadership</a:t>
            </a:r>
          </a:p>
          <a:p>
            <a:pPr marL="640080" lvl="1" indent="-274320" eaLnBrk="1" fontAlgn="auto" hangingPunct="1">
              <a:lnSpc>
                <a:spcPct val="90000"/>
              </a:lnSpc>
              <a:spcAft>
                <a:spcPts val="0"/>
              </a:spcAft>
              <a:defRPr/>
            </a:pPr>
            <a:r>
              <a:rPr lang="en-US" sz="11200" dirty="0"/>
              <a:t>Service</a:t>
            </a:r>
          </a:p>
          <a:p>
            <a:pPr marL="640080" lvl="1" indent="-274320" eaLnBrk="1" fontAlgn="auto" hangingPunct="1">
              <a:lnSpc>
                <a:spcPct val="90000"/>
              </a:lnSpc>
              <a:spcAft>
                <a:spcPts val="0"/>
              </a:spcAft>
              <a:defRPr/>
            </a:pPr>
            <a:r>
              <a:rPr lang="en-US" sz="11200" dirty="0"/>
              <a:t>Financial Need</a:t>
            </a:r>
          </a:p>
          <a:p>
            <a:pPr marL="365760" lvl="1" indent="0" eaLnBrk="1" fontAlgn="auto" hangingPunct="1">
              <a:lnSpc>
                <a:spcPct val="90000"/>
              </a:lnSpc>
              <a:spcAft>
                <a:spcPts val="0"/>
              </a:spcAft>
              <a:buNone/>
              <a:defRPr/>
            </a:pPr>
            <a:endParaRPr lang="en-US" sz="11200" dirty="0"/>
          </a:p>
          <a:p>
            <a:pPr marL="640080" lvl="1" indent="-274320" eaLnBrk="1" fontAlgn="auto" hangingPunct="1">
              <a:lnSpc>
                <a:spcPct val="90000"/>
              </a:lnSpc>
              <a:spcAft>
                <a:spcPts val="0"/>
              </a:spcAft>
              <a:defRPr/>
            </a:pPr>
            <a:endParaRPr lang="en-US" sz="11200" dirty="0"/>
          </a:p>
          <a:p>
            <a:pPr marL="640080" lvl="1" indent="-274320" eaLnBrk="1" fontAlgn="auto" hangingPunct="1">
              <a:lnSpc>
                <a:spcPct val="90000"/>
              </a:lnSpc>
              <a:spcAft>
                <a:spcPts val="0"/>
              </a:spcAft>
              <a:buFontTx/>
              <a:buNone/>
              <a:defRPr/>
            </a:pPr>
            <a:r>
              <a:rPr lang="en-US" sz="11200" b="1" dirty="0"/>
              <a:t>Financial Aid</a:t>
            </a:r>
          </a:p>
          <a:p>
            <a:pPr marL="640080" lvl="1" indent="-274320" eaLnBrk="1" fontAlgn="auto" hangingPunct="1">
              <a:lnSpc>
                <a:spcPct val="90000"/>
              </a:lnSpc>
              <a:spcAft>
                <a:spcPts val="0"/>
              </a:spcAft>
              <a:buFontTx/>
              <a:buNone/>
              <a:defRPr/>
            </a:pPr>
            <a:r>
              <a:rPr lang="en-US" sz="11200" b="1" dirty="0"/>
              <a:t>Grants</a:t>
            </a:r>
          </a:p>
          <a:p>
            <a:pPr indent="-274320" eaLnBrk="1" fontAlgn="auto" hangingPunct="1">
              <a:lnSpc>
                <a:spcPct val="90000"/>
              </a:lnSpc>
              <a:spcAft>
                <a:spcPts val="0"/>
              </a:spcAft>
              <a:buFontTx/>
              <a:buNone/>
              <a:defRPr/>
            </a:pPr>
            <a:endParaRPr lang="en-US" sz="11200" dirty="0"/>
          </a:p>
          <a:p>
            <a:pPr marL="640080" lvl="1" indent="-274320" eaLnBrk="1" fontAlgn="auto" hangingPunct="1">
              <a:lnSpc>
                <a:spcPct val="90000"/>
              </a:lnSpc>
              <a:spcAft>
                <a:spcPts val="0"/>
              </a:spcAft>
              <a:defRPr/>
            </a:pPr>
            <a:endParaRPr lang="en-US" sz="2400" dirty="0"/>
          </a:p>
        </p:txBody>
      </p:sp>
      <p:pic>
        <p:nvPicPr>
          <p:cNvPr id="62468" name="Picture 6" descr="If you don&amp;#39;t apply, you certainly won&amp;#39;t win! #scholarships #scholarship  #apply #application | Flirty memes, Yoda quotes, Belated birthday wishes">
            <a:extLst>
              <a:ext uri="{FF2B5EF4-FFF2-40B4-BE49-F238E27FC236}">
                <a16:creationId xmlns:a16="http://schemas.microsoft.com/office/drawing/2014/main" id="{E1780FA2-16A0-9078-3A92-1745EFE7D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A09BBB0-7A0B-4823-F22C-DDFD40CA4137}"/>
              </a:ext>
            </a:extLst>
          </p:cNvPr>
          <p:cNvSpPr>
            <a:spLocks noGrp="1" noChangeArrowheads="1"/>
          </p:cNvSpPr>
          <p:nvPr>
            <p:ph type="title"/>
          </p:nvPr>
        </p:nvSpPr>
        <p:spPr>
          <a:xfrm>
            <a:off x="644236" y="254290"/>
            <a:ext cx="7620000" cy="1143000"/>
          </a:xfrm>
        </p:spPr>
        <p:txBody>
          <a:bodyPr/>
          <a:lstStyle/>
          <a:p>
            <a:pPr algn="ctr" eaLnBrk="1" fontAlgn="auto" hangingPunct="1">
              <a:spcAft>
                <a:spcPts val="0"/>
              </a:spcAft>
              <a:defRPr/>
            </a:pPr>
            <a:r>
              <a:rPr lang="en-US" altLang="en-US" b="1" dirty="0"/>
              <a:t>Applying for Scholarships</a:t>
            </a:r>
            <a:endParaRPr lang="en-US" altLang="en-US" b="1" dirty="0">
              <a:solidFill>
                <a:srgbClr val="0033CC"/>
              </a:solidFill>
            </a:endParaRPr>
          </a:p>
        </p:txBody>
      </p:sp>
      <p:sp>
        <p:nvSpPr>
          <p:cNvPr id="32771" name="Rectangle 3">
            <a:extLst>
              <a:ext uri="{FF2B5EF4-FFF2-40B4-BE49-F238E27FC236}">
                <a16:creationId xmlns:a16="http://schemas.microsoft.com/office/drawing/2014/main" id="{E5E42176-FED8-92DE-825B-1C696E531697}"/>
              </a:ext>
            </a:extLst>
          </p:cNvPr>
          <p:cNvSpPr>
            <a:spLocks noGrp="1" noChangeArrowheads="1"/>
          </p:cNvSpPr>
          <p:nvPr>
            <p:ph type="body" sz="half" idx="1"/>
          </p:nvPr>
        </p:nvSpPr>
        <p:spPr>
          <a:xfrm>
            <a:off x="609600" y="1250949"/>
            <a:ext cx="4724400" cy="5332413"/>
          </a:xfrm>
        </p:spPr>
        <p:txBody>
          <a:bodyPr>
            <a:normAutofit fontScale="92500" lnSpcReduction="20000"/>
          </a:bodyPr>
          <a:lstStyle/>
          <a:p>
            <a:pPr indent="-274320" eaLnBrk="1" fontAlgn="auto" hangingPunct="1">
              <a:lnSpc>
                <a:spcPct val="90000"/>
              </a:lnSpc>
              <a:spcAft>
                <a:spcPts val="0"/>
              </a:spcAft>
              <a:buClr>
                <a:srgbClr val="FF33CC"/>
              </a:buClr>
              <a:defRPr/>
            </a:pPr>
            <a:r>
              <a:rPr lang="en-US" sz="2400" dirty="0"/>
              <a:t>Check scholarship Info Career Center</a:t>
            </a:r>
          </a:p>
          <a:p>
            <a:pPr marL="68580" indent="0" eaLnBrk="1" fontAlgn="auto" hangingPunct="1">
              <a:lnSpc>
                <a:spcPct val="90000"/>
              </a:lnSpc>
              <a:spcAft>
                <a:spcPts val="0"/>
              </a:spcAft>
              <a:buClr>
                <a:srgbClr val="FF33CC"/>
              </a:buClr>
              <a:buNone/>
              <a:defRPr/>
            </a:pPr>
            <a:r>
              <a:rPr lang="en-US" sz="2400" dirty="0">
                <a:solidFill>
                  <a:schemeClr val="accent4">
                    <a:lumMod val="75000"/>
                  </a:schemeClr>
                </a:solidFill>
                <a:hlinkClick r:id="rId3">
                  <a:extLst>
                    <a:ext uri="{A12FA001-AC4F-418D-AE19-62706E023703}">
                      <ahyp:hlinkClr xmlns:ahyp="http://schemas.microsoft.com/office/drawing/2018/hyperlinkcolor" val="tx"/>
                    </a:ext>
                  </a:extLst>
                </a:hlinkClick>
              </a:rPr>
              <a:t>Career Center / Overview 3 (cusd80.com)</a:t>
            </a:r>
            <a:endParaRPr lang="en-US" sz="2400" dirty="0">
              <a:solidFill>
                <a:schemeClr val="accent4">
                  <a:lumMod val="75000"/>
                </a:schemeClr>
              </a:solidFill>
            </a:endParaRPr>
          </a:p>
          <a:p>
            <a:pPr indent="-274320" eaLnBrk="1" fontAlgn="auto" hangingPunct="1">
              <a:lnSpc>
                <a:spcPct val="90000"/>
              </a:lnSpc>
              <a:spcAft>
                <a:spcPts val="0"/>
              </a:spcAft>
              <a:buClr>
                <a:srgbClr val="FF33CC"/>
              </a:buClr>
              <a:defRPr/>
            </a:pPr>
            <a:r>
              <a:rPr lang="en-US" sz="2400" dirty="0"/>
              <a:t>See her Padlet</a:t>
            </a:r>
          </a:p>
          <a:p>
            <a:pPr marL="68580" indent="0" eaLnBrk="1" fontAlgn="auto" hangingPunct="1">
              <a:lnSpc>
                <a:spcPct val="90000"/>
              </a:lnSpc>
              <a:spcAft>
                <a:spcPts val="0"/>
              </a:spcAft>
              <a:buClr>
                <a:srgbClr val="FF33CC"/>
              </a:buClr>
              <a:buNone/>
              <a:defRPr/>
            </a:pPr>
            <a:r>
              <a:rPr lang="en-US" sz="2400" dirty="0">
                <a:solidFill>
                  <a:schemeClr val="accent4">
                    <a:lumMod val="75000"/>
                  </a:schemeClr>
                </a:solidFill>
                <a:hlinkClick r:id="rId4">
                  <a:extLst>
                    <a:ext uri="{A12FA001-AC4F-418D-AE19-62706E023703}">
                      <ahyp:hlinkClr xmlns:ahyp="http://schemas.microsoft.com/office/drawing/2018/hyperlinkcolor" val="tx"/>
                    </a:ext>
                  </a:extLst>
                </a:hlinkClick>
              </a:rPr>
              <a:t>https://padlet.com/fassingerrita1/417il3xmdem9rc0g</a:t>
            </a:r>
            <a:endParaRPr lang="en-US" sz="2400" dirty="0">
              <a:solidFill>
                <a:schemeClr val="accent4">
                  <a:lumMod val="75000"/>
                </a:schemeClr>
              </a:solidFill>
            </a:endParaRPr>
          </a:p>
          <a:p>
            <a:pPr indent="-274320" eaLnBrk="1" fontAlgn="auto" hangingPunct="1">
              <a:lnSpc>
                <a:spcPct val="90000"/>
              </a:lnSpc>
              <a:spcAft>
                <a:spcPts val="0"/>
              </a:spcAft>
              <a:buClr>
                <a:srgbClr val="FF33CC"/>
              </a:buClr>
              <a:defRPr/>
            </a:pPr>
            <a:r>
              <a:rPr lang="en-US" sz="2400" dirty="0"/>
              <a:t>Join her Google classroom</a:t>
            </a:r>
          </a:p>
          <a:p>
            <a:pPr marL="68580" indent="0" eaLnBrk="1" fontAlgn="auto" hangingPunct="1">
              <a:lnSpc>
                <a:spcPct val="90000"/>
              </a:lnSpc>
              <a:spcAft>
                <a:spcPts val="0"/>
              </a:spcAft>
              <a:buClr>
                <a:srgbClr val="FF33CC"/>
              </a:buClr>
              <a:buNone/>
              <a:defRPr/>
            </a:pPr>
            <a:r>
              <a:rPr lang="en-US" sz="2400" b="1" dirty="0"/>
              <a:t>Use this code to join:    lrb5ua5</a:t>
            </a:r>
            <a:endParaRPr lang="en-US" sz="2400" dirty="0"/>
          </a:p>
          <a:p>
            <a:pPr indent="-274320" eaLnBrk="1" fontAlgn="auto" hangingPunct="1">
              <a:lnSpc>
                <a:spcPct val="90000"/>
              </a:lnSpc>
              <a:spcAft>
                <a:spcPts val="0"/>
              </a:spcAft>
              <a:buClr>
                <a:srgbClr val="FF33CC"/>
              </a:buClr>
              <a:defRPr/>
            </a:pPr>
            <a:r>
              <a:rPr lang="en-US" sz="2400" dirty="0"/>
              <a:t>See Mrs. Fassinger in C106</a:t>
            </a:r>
          </a:p>
          <a:p>
            <a:pPr indent="-274320" eaLnBrk="1" fontAlgn="auto" hangingPunct="1">
              <a:lnSpc>
                <a:spcPct val="90000"/>
              </a:lnSpc>
              <a:spcAft>
                <a:spcPts val="0"/>
              </a:spcAft>
              <a:buClr>
                <a:srgbClr val="FF33CC"/>
              </a:buClr>
              <a:defRPr/>
            </a:pPr>
            <a:r>
              <a:rPr lang="en-US" sz="2400" dirty="0"/>
              <a:t>Request applications</a:t>
            </a:r>
          </a:p>
          <a:p>
            <a:pPr indent="-274320" eaLnBrk="1" fontAlgn="auto" hangingPunct="1">
              <a:lnSpc>
                <a:spcPct val="90000"/>
              </a:lnSpc>
              <a:spcAft>
                <a:spcPts val="0"/>
              </a:spcAft>
              <a:buClr>
                <a:srgbClr val="FF33CC"/>
              </a:buClr>
              <a:defRPr/>
            </a:pPr>
            <a:r>
              <a:rPr lang="en-US" sz="2400" dirty="0"/>
              <a:t>Update your resume</a:t>
            </a:r>
          </a:p>
          <a:p>
            <a:pPr indent="-274320" eaLnBrk="1" fontAlgn="auto" hangingPunct="1">
              <a:lnSpc>
                <a:spcPct val="90000"/>
              </a:lnSpc>
              <a:spcAft>
                <a:spcPts val="0"/>
              </a:spcAft>
              <a:buClr>
                <a:srgbClr val="FF33CC"/>
              </a:buClr>
              <a:defRPr/>
            </a:pPr>
            <a:r>
              <a:rPr lang="en-US" sz="2400" dirty="0"/>
              <a:t>Follow directions</a:t>
            </a:r>
          </a:p>
          <a:p>
            <a:pPr indent="-274320" eaLnBrk="1" fontAlgn="auto" hangingPunct="1">
              <a:lnSpc>
                <a:spcPct val="90000"/>
              </a:lnSpc>
              <a:spcAft>
                <a:spcPts val="0"/>
              </a:spcAft>
              <a:buClr>
                <a:srgbClr val="FF33CC"/>
              </a:buClr>
              <a:defRPr/>
            </a:pPr>
            <a:r>
              <a:rPr lang="en-US" sz="2400" dirty="0"/>
              <a:t>Allow time for letters of recommendation (2 weeks)</a:t>
            </a:r>
          </a:p>
          <a:p>
            <a:pPr indent="-274320" eaLnBrk="1" fontAlgn="auto" hangingPunct="1">
              <a:lnSpc>
                <a:spcPct val="90000"/>
              </a:lnSpc>
              <a:spcAft>
                <a:spcPts val="0"/>
              </a:spcAft>
              <a:buClr>
                <a:srgbClr val="FF33CC"/>
              </a:buClr>
              <a:defRPr/>
            </a:pPr>
            <a:r>
              <a:rPr lang="en-US" sz="2400" dirty="0"/>
              <a:t>Stay involved</a:t>
            </a:r>
          </a:p>
          <a:p>
            <a:pPr indent="-274320" eaLnBrk="1" fontAlgn="auto" hangingPunct="1">
              <a:lnSpc>
                <a:spcPct val="90000"/>
              </a:lnSpc>
              <a:spcAft>
                <a:spcPts val="0"/>
              </a:spcAft>
              <a:buClr>
                <a:srgbClr val="FF33CC"/>
              </a:buClr>
              <a:defRPr/>
            </a:pPr>
            <a:endParaRPr lang="en-US" dirty="0"/>
          </a:p>
          <a:p>
            <a:pPr indent="-274320" eaLnBrk="1" fontAlgn="auto" hangingPunct="1">
              <a:lnSpc>
                <a:spcPct val="90000"/>
              </a:lnSpc>
              <a:spcAft>
                <a:spcPts val="0"/>
              </a:spcAft>
              <a:defRPr/>
            </a:pPr>
            <a:endParaRPr lang="en-US" dirty="0"/>
          </a:p>
          <a:p>
            <a:pPr indent="-274320" eaLnBrk="1" fontAlgn="auto" hangingPunct="1">
              <a:lnSpc>
                <a:spcPct val="90000"/>
              </a:lnSpc>
              <a:spcAft>
                <a:spcPts val="0"/>
              </a:spcAft>
              <a:buFontTx/>
              <a:buNone/>
              <a:defRPr/>
            </a:pPr>
            <a:endParaRPr lang="en-US" dirty="0"/>
          </a:p>
        </p:txBody>
      </p:sp>
      <p:sp>
        <p:nvSpPr>
          <p:cNvPr id="32801" name="Text Box 33">
            <a:extLst>
              <a:ext uri="{FF2B5EF4-FFF2-40B4-BE49-F238E27FC236}">
                <a16:creationId xmlns:a16="http://schemas.microsoft.com/office/drawing/2014/main" id="{D729C0D3-7464-4B40-CFF5-7968B3B67F7D}"/>
              </a:ext>
            </a:extLst>
          </p:cNvPr>
          <p:cNvSpPr txBox="1">
            <a:spLocks noChangeArrowheads="1"/>
          </p:cNvSpPr>
          <p:nvPr/>
        </p:nvSpPr>
        <p:spPr bwMode="auto">
          <a:xfrm>
            <a:off x="4017818" y="6179126"/>
            <a:ext cx="5181600" cy="519113"/>
          </a:xfrm>
          <a:prstGeom prst="rect">
            <a:avLst/>
          </a:prstGeom>
          <a:noFill/>
          <a:ln>
            <a:noFill/>
          </a:ln>
          <a:effec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fontAlgn="auto" hangingPunct="1">
              <a:spcBef>
                <a:spcPct val="50000"/>
              </a:spcBef>
              <a:spcAft>
                <a:spcPts val="0"/>
              </a:spcAft>
              <a:buClrTx/>
              <a:buSzTx/>
              <a:buFontTx/>
              <a:buNone/>
              <a:defRPr/>
            </a:pPr>
            <a:r>
              <a:rPr lang="en-US" altLang="en-US" sz="2800" b="1" dirty="0">
                <a:solidFill>
                  <a:schemeClr val="tx1"/>
                </a:solidFill>
                <a:latin typeface="Times New Roman" panose="02020603050405020304" pitchFamily="18" charset="0"/>
              </a:rPr>
              <a:t>MEET DEADLINES</a:t>
            </a:r>
            <a:r>
              <a:rPr lang="en-US" altLang="en-US" sz="2800" b="1" dirty="0">
                <a:solidFill>
                  <a:schemeClr val="accent3">
                    <a:lumMod val="50000"/>
                  </a:schemeClr>
                </a:solidFill>
                <a:latin typeface="Times New Roman" panose="02020603050405020304" pitchFamily="18" charset="0"/>
              </a:rPr>
              <a:t>!!</a:t>
            </a:r>
          </a:p>
        </p:txBody>
      </p:sp>
      <p:sp>
        <p:nvSpPr>
          <p:cNvPr id="64517" name="Text Box 34">
            <a:extLst>
              <a:ext uri="{FF2B5EF4-FFF2-40B4-BE49-F238E27FC236}">
                <a16:creationId xmlns:a16="http://schemas.microsoft.com/office/drawing/2014/main" id="{167B8AB5-A6EF-580C-0C72-0E5AFB84E7A6}"/>
              </a:ext>
            </a:extLst>
          </p:cNvPr>
          <p:cNvSpPr txBox="1">
            <a:spLocks noChangeArrowheads="1"/>
          </p:cNvSpPr>
          <p:nvPr/>
        </p:nvSpPr>
        <p:spPr bwMode="auto">
          <a:xfrm>
            <a:off x="8305800" y="6096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2400">
                <a:latin typeface="Times New Roman" panose="02020603050405020304" pitchFamily="18" charset="0"/>
              </a:rPr>
              <a:t>15</a:t>
            </a:r>
          </a:p>
        </p:txBody>
      </p:sp>
      <p:pic>
        <p:nvPicPr>
          <p:cNvPr id="64518" name="Picture 8" descr="Weird Ways to Make Extra Money - JSOM Perspectives">
            <a:extLst>
              <a:ext uri="{FF2B5EF4-FFF2-40B4-BE49-F238E27FC236}">
                <a16:creationId xmlns:a16="http://schemas.microsoft.com/office/drawing/2014/main" id="{40D54820-62A3-26AC-9866-7D6EEABC7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1588" y="2980026"/>
            <a:ext cx="38576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50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1000" fill="hold"/>
                                        <p:tgtEl>
                                          <p:spTgt spid="32771"/>
                                        </p:tgtEl>
                                        <p:attrNameLst>
                                          <p:attrName>ppt_w</p:attrName>
                                        </p:attrNameLst>
                                      </p:cBhvr>
                                      <p:tavLst>
                                        <p:tav tm="0">
                                          <p:val>
                                            <p:fltVal val="0"/>
                                          </p:val>
                                        </p:tav>
                                        <p:tav tm="100000">
                                          <p:val>
                                            <p:strVal val="#ppt_w"/>
                                          </p:val>
                                        </p:tav>
                                      </p:tavLst>
                                    </p:anim>
                                    <p:anim calcmode="lin" valueType="num">
                                      <p:cBhvr>
                                        <p:cTn id="8" dur="1000" fill="hold"/>
                                        <p:tgtEl>
                                          <p:spTgt spid="32771"/>
                                        </p:tgtEl>
                                        <p:attrNameLst>
                                          <p:attrName>ppt_h</p:attrName>
                                        </p:attrNameLst>
                                      </p:cBhvr>
                                      <p:tavLst>
                                        <p:tav tm="0">
                                          <p:val>
                                            <p:fltVal val="0"/>
                                          </p:val>
                                        </p:tav>
                                        <p:tav tm="100000">
                                          <p:val>
                                            <p:strVal val="#ppt_h"/>
                                          </p:val>
                                        </p:tav>
                                      </p:tavLst>
                                    </p:anim>
                                    <p:anim calcmode="lin" valueType="num">
                                      <p:cBhvr>
                                        <p:cTn id="9" dur="1000" fill="hold"/>
                                        <p:tgtEl>
                                          <p:spTgt spid="3277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71"/>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500"/>
                            </p:stCondLst>
                            <p:childTnLst>
                              <p:par>
                                <p:cTn id="12" presetID="17" presetClass="entr" presetSubtype="10" fill="hold" nodeType="afterEffect">
                                  <p:stCondLst>
                                    <p:cond delay="0"/>
                                  </p:stCondLst>
                                  <p:childTnLst>
                                    <p:set>
                                      <p:cBhvr>
                                        <p:cTn id="13" dur="1" fill="hold">
                                          <p:stCondLst>
                                            <p:cond delay="0"/>
                                          </p:stCondLst>
                                        </p:cTn>
                                        <p:tgtEl>
                                          <p:spTgt spid="32801"/>
                                        </p:tgtEl>
                                        <p:attrNameLst>
                                          <p:attrName>style.visibility</p:attrName>
                                        </p:attrNameLst>
                                      </p:cBhvr>
                                      <p:to>
                                        <p:strVal val="visible"/>
                                      </p:to>
                                    </p:set>
                                    <p:anim calcmode="lin" valueType="num">
                                      <p:cBhvr>
                                        <p:cTn id="14" dur="500" fill="hold"/>
                                        <p:tgtEl>
                                          <p:spTgt spid="32801"/>
                                        </p:tgtEl>
                                        <p:attrNameLst>
                                          <p:attrName>ppt_w</p:attrName>
                                        </p:attrNameLst>
                                      </p:cBhvr>
                                      <p:tavLst>
                                        <p:tav tm="0">
                                          <p:val>
                                            <p:fltVal val="0"/>
                                          </p:val>
                                        </p:tav>
                                        <p:tav tm="100000">
                                          <p:val>
                                            <p:strVal val="#ppt_w"/>
                                          </p:val>
                                        </p:tav>
                                      </p:tavLst>
                                    </p:anim>
                                    <p:anim calcmode="lin" valueType="num">
                                      <p:cBhvr>
                                        <p:cTn id="15" dur="500" fill="hold"/>
                                        <p:tgtEl>
                                          <p:spTgt spid="328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80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243510F-D377-8BAA-6168-96910D200F06}"/>
              </a:ext>
            </a:extLst>
          </p:cNvPr>
          <p:cNvSpPr>
            <a:spLocks noGrp="1" noChangeArrowheads="1"/>
          </p:cNvSpPr>
          <p:nvPr>
            <p:ph type="title"/>
          </p:nvPr>
        </p:nvSpPr>
        <p:spPr>
          <a:xfrm>
            <a:off x="855663" y="1"/>
            <a:ext cx="7429500" cy="990600"/>
          </a:xfrm>
        </p:spPr>
        <p:txBody>
          <a:bodyPr>
            <a:normAutofit/>
          </a:bodyPr>
          <a:lstStyle/>
          <a:p>
            <a:pPr eaLnBrk="1" fontAlgn="auto" hangingPunct="1">
              <a:spcAft>
                <a:spcPts val="0"/>
              </a:spcAft>
              <a:defRPr/>
            </a:pPr>
            <a:r>
              <a:rPr lang="en-US" altLang="en-US" b="1" dirty="0"/>
              <a:t>Scholarship Search Engines</a:t>
            </a:r>
            <a:br>
              <a:rPr lang="en-US" altLang="en-US" b="1" dirty="0"/>
            </a:br>
            <a:r>
              <a:rPr lang="en-US" altLang="en-US" sz="2200" b="1" i="1" dirty="0"/>
              <a:t>examples</a:t>
            </a:r>
          </a:p>
        </p:txBody>
      </p:sp>
      <p:sp>
        <p:nvSpPr>
          <p:cNvPr id="164867" name="Rectangle 3">
            <a:extLst>
              <a:ext uri="{FF2B5EF4-FFF2-40B4-BE49-F238E27FC236}">
                <a16:creationId xmlns:a16="http://schemas.microsoft.com/office/drawing/2014/main" id="{BBE2BA2A-2E86-7F5E-56CE-D251820EB05D}"/>
              </a:ext>
            </a:extLst>
          </p:cNvPr>
          <p:cNvSpPr>
            <a:spLocks noGrp="1" noChangeArrowheads="1"/>
          </p:cNvSpPr>
          <p:nvPr>
            <p:ph idx="1"/>
          </p:nvPr>
        </p:nvSpPr>
        <p:spPr>
          <a:xfrm>
            <a:off x="830263" y="1330325"/>
            <a:ext cx="7429500" cy="3541713"/>
          </a:xfrm>
        </p:spPr>
        <p:txBody>
          <a:bodyPr>
            <a:normAutofit/>
          </a:bodyPr>
          <a:lstStyle/>
          <a:p>
            <a:pPr marL="640080" lvl="1" indent="-274320" eaLnBrk="1" fontAlgn="auto" hangingPunct="1">
              <a:lnSpc>
                <a:spcPct val="90000"/>
              </a:lnSpc>
              <a:spcAft>
                <a:spcPts val="0"/>
              </a:spcAft>
              <a:defRPr/>
            </a:pPr>
            <a:r>
              <a:rPr lang="en-US" sz="2000" b="1" dirty="0"/>
              <a:t>Fastweb.com</a:t>
            </a:r>
          </a:p>
          <a:p>
            <a:pPr marL="640397" lvl="2" indent="0" eaLnBrk="1" fontAlgn="auto" hangingPunct="1">
              <a:lnSpc>
                <a:spcPct val="90000"/>
              </a:lnSpc>
              <a:spcAft>
                <a:spcPts val="0"/>
              </a:spcAft>
              <a:buNone/>
              <a:defRPr/>
            </a:pPr>
            <a:r>
              <a:rPr lang="en-US" sz="2000" b="1" dirty="0">
                <a:solidFill>
                  <a:schemeClr val="accent4">
                    <a:lumMod val="75000"/>
                  </a:schemeClr>
                </a:solidFill>
                <a:hlinkClick r:id="rId3">
                  <a:extLst>
                    <a:ext uri="{A12FA001-AC4F-418D-AE19-62706E023703}">
                      <ahyp:hlinkClr xmlns:ahyp="http://schemas.microsoft.com/office/drawing/2018/hyperlinkcolor" val="tx"/>
                    </a:ext>
                  </a:extLst>
                </a:hlinkClick>
              </a:rPr>
              <a:t>https://www.fastweb.com/ppc?utm_source=google&amp;utm_medium=ppc&amp;gclid=CP-GqNqTjc8CFQuAfgodhjwPpw</a:t>
            </a:r>
            <a:r>
              <a:rPr lang="en-US" sz="2000" b="1" dirty="0">
                <a:solidFill>
                  <a:schemeClr val="accent4">
                    <a:lumMod val="75000"/>
                  </a:schemeClr>
                </a:solidFill>
              </a:rPr>
              <a:t>	</a:t>
            </a:r>
          </a:p>
          <a:p>
            <a:pPr marL="640080" lvl="1" indent="-274320" eaLnBrk="1" fontAlgn="auto" hangingPunct="1">
              <a:lnSpc>
                <a:spcPct val="90000"/>
              </a:lnSpc>
              <a:spcAft>
                <a:spcPts val="0"/>
              </a:spcAft>
              <a:defRPr/>
            </a:pPr>
            <a:r>
              <a:rPr lang="en-US" sz="2000" b="1" dirty="0"/>
              <a:t>Collegeboard.org</a:t>
            </a:r>
          </a:p>
          <a:p>
            <a:pPr marL="640397" lvl="2" indent="0" eaLnBrk="1" fontAlgn="auto" hangingPunct="1">
              <a:lnSpc>
                <a:spcPct val="90000"/>
              </a:lnSpc>
              <a:spcAft>
                <a:spcPts val="0"/>
              </a:spcAft>
              <a:buNone/>
              <a:defRPr/>
            </a:pPr>
            <a:r>
              <a:rPr lang="en-US" sz="2000" b="1" dirty="0">
                <a:solidFill>
                  <a:schemeClr val="accent4">
                    <a:lumMod val="75000"/>
                  </a:schemeClr>
                </a:solidFill>
                <a:hlinkClick r:id="rId4">
                  <a:extLst>
                    <a:ext uri="{A12FA001-AC4F-418D-AE19-62706E023703}">
                      <ahyp:hlinkClr xmlns:ahyp="http://schemas.microsoft.com/office/drawing/2018/hyperlinkcolor" val="tx"/>
                    </a:ext>
                  </a:extLst>
                </a:hlinkClick>
              </a:rPr>
              <a:t>https://bigfuture.collegeboard.org/scholarship-search</a:t>
            </a:r>
            <a:endParaRPr lang="en-US" sz="2000" b="1" dirty="0">
              <a:solidFill>
                <a:schemeClr val="accent4">
                  <a:lumMod val="75000"/>
                </a:schemeClr>
              </a:solidFill>
            </a:endParaRPr>
          </a:p>
          <a:p>
            <a:pPr marL="640080" lvl="1" indent="-274320" eaLnBrk="1" fontAlgn="auto" hangingPunct="1">
              <a:lnSpc>
                <a:spcPct val="90000"/>
              </a:lnSpc>
              <a:spcAft>
                <a:spcPts val="0"/>
              </a:spcAft>
              <a:defRPr/>
            </a:pPr>
            <a:r>
              <a:rPr lang="en-US" sz="2000" b="1" dirty="0"/>
              <a:t>Scholarships.com</a:t>
            </a:r>
          </a:p>
          <a:p>
            <a:pPr marL="640397" lvl="2" indent="0" eaLnBrk="1" fontAlgn="auto" hangingPunct="1">
              <a:lnSpc>
                <a:spcPct val="90000"/>
              </a:lnSpc>
              <a:spcAft>
                <a:spcPts val="0"/>
              </a:spcAft>
              <a:buNone/>
              <a:defRPr/>
            </a:pPr>
            <a:r>
              <a:rPr lang="en-US" sz="2000" b="1" dirty="0">
                <a:solidFill>
                  <a:schemeClr val="accent4">
                    <a:lumMod val="75000"/>
                  </a:schemeClr>
                </a:solidFill>
                <a:hlinkClick r:id="rId5">
                  <a:extLst>
                    <a:ext uri="{A12FA001-AC4F-418D-AE19-62706E023703}">
                      <ahyp:hlinkClr xmlns:ahyp="http://schemas.microsoft.com/office/drawing/2018/hyperlinkcolor" val="tx"/>
                    </a:ext>
                  </a:extLst>
                </a:hlinkClick>
              </a:rPr>
              <a:t>https://www.scholarships.com/</a:t>
            </a:r>
            <a:endParaRPr lang="en-US" sz="2000" b="1" dirty="0">
              <a:solidFill>
                <a:schemeClr val="accent4">
                  <a:lumMod val="75000"/>
                </a:schemeClr>
              </a:solidFill>
            </a:endParaRPr>
          </a:p>
          <a:p>
            <a:pPr marL="365760" lvl="1" indent="0" eaLnBrk="1" fontAlgn="auto" hangingPunct="1">
              <a:lnSpc>
                <a:spcPct val="90000"/>
              </a:lnSpc>
              <a:spcAft>
                <a:spcPts val="0"/>
              </a:spcAft>
              <a:buFont typeface="Wingdings 2" panose="05020102010507070707" pitchFamily="18" charset="2"/>
              <a:buNone/>
              <a:defRPr/>
            </a:pPr>
            <a:endParaRPr lang="en-US" sz="2000" b="1" dirty="0"/>
          </a:p>
          <a:p>
            <a:pPr marL="68580" indent="0" algn="ctr" eaLnBrk="1" fontAlgn="auto" hangingPunct="1">
              <a:lnSpc>
                <a:spcPct val="90000"/>
              </a:lnSpc>
              <a:spcAft>
                <a:spcPts val="0"/>
              </a:spcAft>
              <a:buNone/>
              <a:defRPr/>
            </a:pPr>
            <a:r>
              <a:rPr lang="en-US" sz="2400" dirty="0"/>
              <a:t>Don’t pay for scholarship searches!</a:t>
            </a:r>
          </a:p>
          <a:p>
            <a:pPr marL="68580" indent="0" eaLnBrk="1" fontAlgn="auto" hangingPunct="1">
              <a:lnSpc>
                <a:spcPct val="90000"/>
              </a:lnSpc>
              <a:spcAft>
                <a:spcPts val="0"/>
              </a:spcAft>
              <a:buFont typeface="Wingdings 2" panose="05020102010507070707" pitchFamily="18" charset="2"/>
              <a:buNone/>
              <a:defRPr/>
            </a:pPr>
            <a:endParaRPr lang="en-US" dirty="0"/>
          </a:p>
        </p:txBody>
      </p:sp>
      <p:pic>
        <p:nvPicPr>
          <p:cNvPr id="66564" name="Picture 6" descr="Make Money From Memes With PicturePunches - Stuffablog.com">
            <a:extLst>
              <a:ext uri="{FF2B5EF4-FFF2-40B4-BE49-F238E27FC236}">
                <a16:creationId xmlns:a16="http://schemas.microsoft.com/office/drawing/2014/main" id="{D81BE6E1-1FD3-65C7-15FD-D954014CD9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872038"/>
            <a:ext cx="4167188"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8FF243-9F1E-8919-886C-2468C99DAD8E}"/>
              </a:ext>
            </a:extLst>
          </p:cNvPr>
          <p:cNvPicPr>
            <a:picLocks noChangeAspect="1"/>
          </p:cNvPicPr>
          <p:nvPr/>
        </p:nvPicPr>
        <p:blipFill>
          <a:blip r:embed="rId2"/>
          <a:stretch>
            <a:fillRect/>
          </a:stretch>
        </p:blipFill>
        <p:spPr>
          <a:xfrm>
            <a:off x="533400" y="685799"/>
            <a:ext cx="7867650" cy="6024563"/>
          </a:xfrm>
          <a:prstGeom prst="rect">
            <a:avLst/>
          </a:prstGeom>
        </p:spPr>
      </p:pic>
      <p:sp>
        <p:nvSpPr>
          <p:cNvPr id="5" name="Title 4">
            <a:extLst>
              <a:ext uri="{FF2B5EF4-FFF2-40B4-BE49-F238E27FC236}">
                <a16:creationId xmlns:a16="http://schemas.microsoft.com/office/drawing/2014/main" id="{3648BC40-7D8C-22EB-5482-D9BF171B93C3}"/>
              </a:ext>
            </a:extLst>
          </p:cNvPr>
          <p:cNvSpPr>
            <a:spLocks noGrp="1"/>
          </p:cNvSpPr>
          <p:nvPr>
            <p:ph type="title"/>
          </p:nvPr>
        </p:nvSpPr>
        <p:spPr>
          <a:xfrm>
            <a:off x="742950" y="13855"/>
            <a:ext cx="7031482" cy="685799"/>
          </a:xfrm>
        </p:spPr>
        <p:txBody>
          <a:bodyPr/>
          <a:lstStyle/>
          <a:p>
            <a:pPr algn="ctr"/>
            <a:r>
              <a:rPr lang="en-US"/>
              <a:t>NAU Scholarships</a:t>
            </a:r>
            <a:endParaRPr lang="en-US" dirty="0"/>
          </a:p>
        </p:txBody>
      </p:sp>
    </p:spTree>
    <p:extLst>
      <p:ext uri="{BB962C8B-B14F-4D97-AF65-F5344CB8AC3E}">
        <p14:creationId xmlns:p14="http://schemas.microsoft.com/office/powerpoint/2010/main" val="2924195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4F6457EC-D86A-9F54-45D3-92249905C41F}"/>
              </a:ext>
            </a:extLst>
          </p:cNvPr>
          <p:cNvSpPr>
            <a:spLocks noGrp="1"/>
          </p:cNvSpPr>
          <p:nvPr>
            <p:ph type="title"/>
          </p:nvPr>
        </p:nvSpPr>
        <p:spPr>
          <a:xfrm>
            <a:off x="845127" y="212927"/>
            <a:ext cx="7024688" cy="1143000"/>
          </a:xfrm>
        </p:spPr>
        <p:txBody>
          <a:bodyPr/>
          <a:lstStyle/>
          <a:p>
            <a:pPr eaLnBrk="1" fontAlgn="auto" hangingPunct="1">
              <a:spcAft>
                <a:spcPts val="0"/>
              </a:spcAft>
              <a:defRPr/>
            </a:pPr>
            <a:r>
              <a:rPr lang="en-US" altLang="en-US" dirty="0"/>
              <a:t>NAU Lumberjack Scholarship</a:t>
            </a:r>
          </a:p>
        </p:txBody>
      </p:sp>
      <p:sp>
        <p:nvSpPr>
          <p:cNvPr id="35844" name="Content Placeholder 2">
            <a:extLst>
              <a:ext uri="{FF2B5EF4-FFF2-40B4-BE49-F238E27FC236}">
                <a16:creationId xmlns:a16="http://schemas.microsoft.com/office/drawing/2014/main" id="{B9157276-B2F6-D2C5-41DF-E82E6A16183A}"/>
              </a:ext>
            </a:extLst>
          </p:cNvPr>
          <p:cNvSpPr>
            <a:spLocks noGrp="1"/>
          </p:cNvSpPr>
          <p:nvPr>
            <p:ph idx="1"/>
          </p:nvPr>
        </p:nvSpPr>
        <p:spPr>
          <a:xfrm>
            <a:off x="806450" y="1219200"/>
            <a:ext cx="7531100" cy="4343400"/>
          </a:xfrm>
        </p:spPr>
        <p:txBody>
          <a:bodyPr>
            <a:normAutofit fontScale="85000" lnSpcReduction="20000"/>
          </a:bodyPr>
          <a:lstStyle/>
          <a:p>
            <a:pPr eaLnBrk="1" fontAlgn="auto" hangingPunct="1">
              <a:spcAft>
                <a:spcPts val="0"/>
              </a:spcAft>
              <a:defRPr/>
            </a:pPr>
            <a:r>
              <a:rPr lang="en-US" altLang="en-US" sz="2600" dirty="0">
                <a:latin typeface="Tahoma" panose="020B0604030504040204" pitchFamily="34" charset="0"/>
                <a:cs typeface="Tahoma" panose="020B0604030504040204" pitchFamily="34" charset="0"/>
              </a:rPr>
              <a:t>Tuition Waiver to NAU</a:t>
            </a:r>
          </a:p>
          <a:p>
            <a:pPr eaLnBrk="1" fontAlgn="auto" hangingPunct="1">
              <a:spcAft>
                <a:spcPts val="0"/>
              </a:spcAft>
              <a:defRPr/>
            </a:pPr>
            <a:r>
              <a:rPr lang="en-US" altLang="en-US" sz="2600" dirty="0">
                <a:latin typeface="Tahoma" panose="020B0604030504040204" pitchFamily="34" charset="0"/>
                <a:cs typeface="Tahoma" panose="020B0604030504040204" pitchFamily="34" charset="0"/>
              </a:rPr>
              <a:t>Renewable for all 4 years</a:t>
            </a:r>
          </a:p>
          <a:p>
            <a:pPr eaLnBrk="1" fontAlgn="auto" hangingPunct="1">
              <a:spcAft>
                <a:spcPts val="0"/>
              </a:spcAft>
              <a:defRPr/>
            </a:pPr>
            <a:r>
              <a:rPr lang="en-US" altLang="en-US" sz="2600" dirty="0">
                <a:latin typeface="Tahoma" panose="020B0604030504040204" pitchFamily="34" charset="0"/>
                <a:cs typeface="Tahoma" panose="020B0604030504040204" pitchFamily="34" charset="0"/>
              </a:rPr>
              <a:t>3.75 GPA core (Based on unweighted 14 or 16 core GPA)</a:t>
            </a:r>
          </a:p>
          <a:p>
            <a:pPr eaLnBrk="1" fontAlgn="auto" hangingPunct="1">
              <a:spcAft>
                <a:spcPts val="0"/>
              </a:spcAft>
              <a:defRPr/>
            </a:pPr>
            <a:r>
              <a:rPr lang="en-US" altLang="en-US" sz="2600" dirty="0">
                <a:latin typeface="Tahoma" panose="020B0604030504040204" pitchFamily="34" charset="0"/>
                <a:cs typeface="Tahoma" panose="020B0604030504040204" pitchFamily="34" charset="0"/>
              </a:rPr>
              <a:t>No deficiencies</a:t>
            </a:r>
          </a:p>
          <a:p>
            <a:pPr eaLnBrk="1" fontAlgn="auto" hangingPunct="1">
              <a:spcAft>
                <a:spcPts val="0"/>
              </a:spcAft>
              <a:defRPr/>
            </a:pPr>
            <a:r>
              <a:rPr lang="en-US" altLang="en-US" sz="2600" dirty="0">
                <a:latin typeface="Tahoma" panose="020B0604030504040204" pitchFamily="34" charset="0"/>
                <a:cs typeface="Tahoma" panose="020B0604030504040204" pitchFamily="34" charset="0"/>
              </a:rPr>
              <a:t>7</a:t>
            </a:r>
            <a:r>
              <a:rPr lang="en-US" altLang="en-US" sz="2600" baseline="30000" dirty="0">
                <a:latin typeface="Tahoma" panose="020B0604030504040204" pitchFamily="34" charset="0"/>
                <a:cs typeface="Tahoma" panose="020B0604030504040204" pitchFamily="34" charset="0"/>
              </a:rPr>
              <a:t>th</a:t>
            </a:r>
            <a:r>
              <a:rPr lang="en-US" altLang="en-US" sz="2600" dirty="0">
                <a:latin typeface="Tahoma" panose="020B0604030504040204" pitchFamily="34" charset="0"/>
                <a:cs typeface="Tahoma" panose="020B0604030504040204" pitchFamily="34" charset="0"/>
              </a:rPr>
              <a:t> semester transcript must be received around January or February</a:t>
            </a:r>
          </a:p>
          <a:p>
            <a:pPr eaLnBrk="1" fontAlgn="auto" hangingPunct="1">
              <a:spcAft>
                <a:spcPts val="0"/>
              </a:spcAft>
              <a:defRPr/>
            </a:pPr>
            <a:r>
              <a:rPr lang="en-US" altLang="en-US" sz="2600" dirty="0">
                <a:latin typeface="Tahoma" panose="020B0604030504040204" pitchFamily="34" charset="0"/>
                <a:cs typeface="Tahoma" panose="020B0604030504040204" pitchFamily="34" charset="0"/>
              </a:rPr>
              <a:t>See your counselor if you think you qualify!</a:t>
            </a:r>
          </a:p>
          <a:p>
            <a:pPr>
              <a:defRPr/>
            </a:pPr>
            <a:r>
              <a:rPr lang="en-US" altLang="en-US" sz="2600" dirty="0">
                <a:latin typeface="Tahoma" panose="020B0604030504040204" pitchFamily="34" charset="0"/>
                <a:cs typeface="Tahoma" panose="020B0604030504040204" pitchFamily="34" charset="0"/>
              </a:rPr>
              <a:t>Questions may be directed to </a:t>
            </a:r>
            <a:r>
              <a:rPr lang="en-US" altLang="en-US" sz="2600" dirty="0">
                <a:cs typeface="Tahoma" panose="020B0604030504040204" pitchFamily="34" charset="0"/>
              </a:rPr>
              <a:t>Courtney Johnson  </a:t>
            </a:r>
            <a:r>
              <a:rPr lang="en-US" altLang="en-US" sz="2600" dirty="0">
                <a:solidFill>
                  <a:schemeClr val="accent4"/>
                </a:solidFill>
                <a:cs typeface="Tahoma" panose="020B0604030504040204" pitchFamily="34" charset="0"/>
              </a:rPr>
              <a:t>courtney.johnson@nau.edu </a:t>
            </a:r>
          </a:p>
          <a:p>
            <a:pPr marL="0" indent="0">
              <a:buFont typeface="Symbol" panose="05050102010706020507" pitchFamily="18" charset="2"/>
              <a:buNone/>
              <a:defRPr/>
            </a:pPr>
            <a:r>
              <a:rPr lang="en-US" altLang="en-US" sz="2600" dirty="0">
                <a:cs typeface="Tahoma" panose="020B0604030504040204" pitchFamily="34" charset="0"/>
              </a:rPr>
              <a:t>	928-523-8825</a:t>
            </a:r>
          </a:p>
          <a:p>
            <a:pPr marL="0" indent="0" eaLnBrk="1" fontAlgn="auto" hangingPunct="1">
              <a:spcAft>
                <a:spcPts val="0"/>
              </a:spcAft>
              <a:buNone/>
              <a:defRPr/>
            </a:pPr>
            <a:r>
              <a:rPr lang="en-US" altLang="en-US" sz="1800" dirty="0">
                <a:latin typeface="Tahoma" panose="020B0604030504040204" pitchFamily="34" charset="0"/>
                <a:cs typeface="Tahoma" panose="020B0604030504040204" pitchFamily="34" charset="0"/>
              </a:rPr>
              <a:t> </a:t>
            </a:r>
            <a:r>
              <a:rPr lang="en-US" altLang="en-US" sz="1600" dirty="0">
                <a:latin typeface="Tahoma" panose="020B0604030504040204" pitchFamily="34" charset="0"/>
                <a:cs typeface="Tahoma" panose="020B0604030504040204" pitchFamily="34" charset="0"/>
              </a:rPr>
              <a:t>	</a:t>
            </a:r>
          </a:p>
        </p:txBody>
      </p:sp>
      <p:pic>
        <p:nvPicPr>
          <p:cNvPr id="68612" name="Picture 2" descr="http://www.logomaker.com/blog/wp-content/uploads/2014/05/NAU-Lumberjacks-Loogo.png">
            <a:hlinkClick r:id="rId3"/>
            <a:extLst>
              <a:ext uri="{FF2B5EF4-FFF2-40B4-BE49-F238E27FC236}">
                <a16:creationId xmlns:a16="http://schemas.microsoft.com/office/drawing/2014/main" id="{7FE0A853-8E2E-BDBA-0781-EE43DF22C1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319568"/>
            <a:ext cx="24193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F27F55B-C48E-9293-CE1B-8CFC58BB942E}"/>
              </a:ext>
            </a:extLst>
          </p:cNvPr>
          <p:cNvSpPr txBox="1"/>
          <p:nvPr/>
        </p:nvSpPr>
        <p:spPr>
          <a:xfrm>
            <a:off x="845127" y="5682734"/>
            <a:ext cx="4572000" cy="923330"/>
          </a:xfrm>
          <a:prstGeom prst="rect">
            <a:avLst/>
          </a:prstGeom>
          <a:noFill/>
        </p:spPr>
        <p:txBody>
          <a:bodyPr wrap="square">
            <a:spAutoFit/>
          </a:bodyPr>
          <a:lstStyle/>
          <a:p>
            <a:r>
              <a:rPr lang="en-US" dirty="0">
                <a:solidFill>
                  <a:schemeClr val="accent4"/>
                </a:solidFill>
                <a:hlinkClick r:id="rId5">
                  <a:extLst>
                    <a:ext uri="{A12FA001-AC4F-418D-AE19-62706E023703}">
                      <ahyp:hlinkClr xmlns:ahyp="http://schemas.microsoft.com/office/drawing/2018/hyperlinkcolor" val="tx"/>
                    </a:ext>
                  </a:extLst>
                </a:hlinkClick>
              </a:rPr>
              <a:t>SCHOLARSHIP ESTIMATOR</a:t>
            </a:r>
          </a:p>
          <a:p>
            <a:endParaRPr lang="en-US" dirty="0">
              <a:solidFill>
                <a:srgbClr val="99CA3C"/>
              </a:solidFill>
              <a:hlinkClick r:id="rId5">
                <a:extLst>
                  <a:ext uri="{A12FA001-AC4F-418D-AE19-62706E023703}">
                    <ahyp:hlinkClr xmlns:ahyp="http://schemas.microsoft.com/office/drawing/2018/hyperlinkcolor" val="tx"/>
                  </a:ext>
                </a:extLst>
              </a:hlinkClick>
            </a:endParaRPr>
          </a:p>
          <a:p>
            <a:r>
              <a:rPr lang="en-US" dirty="0">
                <a:solidFill>
                  <a:schemeClr val="accent4"/>
                </a:solidFill>
                <a:hlinkClick r:id="rId5">
                  <a:extLst>
                    <a:ext uri="{A12FA001-AC4F-418D-AE19-62706E023703}">
                      <ahyp:hlinkClr xmlns:ahyp="http://schemas.microsoft.com/office/drawing/2018/hyperlinkcolor" val="tx"/>
                    </a:ext>
                  </a:extLst>
                </a:hlinkClick>
              </a:rPr>
              <a:t>https://app.meadowfi.com/nau</a:t>
            </a:r>
            <a:endParaRPr lang="en-US" dirty="0">
              <a:solidFill>
                <a:schemeClr val="accent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414F99D-C67F-BB96-FE7F-282FC2ED294A}"/>
              </a:ext>
            </a:extLst>
          </p:cNvPr>
          <p:cNvSpPr>
            <a:spLocks noGrp="1" noChangeArrowheads="1"/>
          </p:cNvSpPr>
          <p:nvPr>
            <p:ph type="title"/>
          </p:nvPr>
        </p:nvSpPr>
        <p:spPr>
          <a:xfrm>
            <a:off x="1058862" y="228600"/>
            <a:ext cx="7026275" cy="1143000"/>
          </a:xfrm>
        </p:spPr>
        <p:txBody>
          <a:bodyPr/>
          <a:lstStyle/>
          <a:p>
            <a:pPr algn="ctr" eaLnBrk="1" fontAlgn="auto" hangingPunct="1">
              <a:spcAft>
                <a:spcPts val="0"/>
              </a:spcAft>
              <a:defRPr/>
            </a:pPr>
            <a:r>
              <a:rPr lang="en-US" altLang="en-US" b="1" dirty="0"/>
              <a:t>Counseling Team</a:t>
            </a:r>
          </a:p>
        </p:txBody>
      </p:sp>
      <p:sp>
        <p:nvSpPr>
          <p:cNvPr id="56323" name="Rectangle 3">
            <a:extLst>
              <a:ext uri="{FF2B5EF4-FFF2-40B4-BE49-F238E27FC236}">
                <a16:creationId xmlns:a16="http://schemas.microsoft.com/office/drawing/2014/main" id="{02E5B278-ACD1-1336-81EF-863D0F23B377}"/>
              </a:ext>
            </a:extLst>
          </p:cNvPr>
          <p:cNvSpPr>
            <a:spLocks noGrp="1" noChangeArrowheads="1"/>
          </p:cNvSpPr>
          <p:nvPr>
            <p:ph sz="quarter" idx="13"/>
          </p:nvPr>
        </p:nvSpPr>
        <p:spPr>
          <a:xfrm>
            <a:off x="838200" y="1343891"/>
            <a:ext cx="7086600" cy="3260482"/>
          </a:xfrm>
        </p:spPr>
        <p:txBody>
          <a:bodyPr>
            <a:normAutofit fontScale="47500" lnSpcReduction="20000"/>
          </a:bodyPr>
          <a:lstStyle/>
          <a:p>
            <a:pPr indent="-274320" eaLnBrk="1" fontAlgn="auto" hangingPunct="1">
              <a:lnSpc>
                <a:spcPct val="90000"/>
              </a:lnSpc>
              <a:spcAft>
                <a:spcPts val="0"/>
              </a:spcAft>
              <a:buClr>
                <a:srgbClr val="0033CC"/>
              </a:buClr>
              <a:buFontTx/>
              <a:buNone/>
              <a:defRPr/>
            </a:pPr>
            <a:endParaRPr lang="en-US" b="1" dirty="0">
              <a:effectLst>
                <a:outerShdw blurRad="38100" dist="38100" dir="2700000" algn="tl">
                  <a:srgbClr val="FFFFFF"/>
                </a:outerShdw>
              </a:effectLst>
              <a:latin typeface="Lucida Fax" pitchFamily="18" charset="0"/>
            </a:endParaRPr>
          </a:p>
          <a:p>
            <a:pPr indent="-274320" eaLnBrk="1" fontAlgn="auto" hangingPunct="1">
              <a:lnSpc>
                <a:spcPct val="90000"/>
              </a:lnSpc>
              <a:spcAft>
                <a:spcPts val="0"/>
              </a:spcAft>
              <a:buClr>
                <a:srgbClr val="0033CC"/>
              </a:buClr>
              <a:defRPr/>
            </a:pPr>
            <a:r>
              <a:rPr lang="en-US" sz="5100" b="1" dirty="0">
                <a:effectLst>
                  <a:outerShdw blurRad="38100" dist="38100" dir="2700000" algn="tl">
                    <a:srgbClr val="FFFFFF"/>
                  </a:outerShdw>
                </a:effectLst>
                <a:latin typeface="Tw Cen MT" panose="020B0602020104020603" pitchFamily="34" charset="0"/>
              </a:rPr>
              <a:t>A-CE	Ms. Spilsbury</a:t>
            </a:r>
          </a:p>
          <a:p>
            <a:pPr indent="-274320" eaLnBrk="1" fontAlgn="auto" hangingPunct="1">
              <a:lnSpc>
                <a:spcPct val="90000"/>
              </a:lnSpc>
              <a:spcAft>
                <a:spcPts val="0"/>
              </a:spcAft>
              <a:buClr>
                <a:srgbClr val="0033CC"/>
              </a:buClr>
              <a:defRPr/>
            </a:pPr>
            <a:r>
              <a:rPr lang="en-US" sz="5100" b="1" dirty="0">
                <a:effectLst>
                  <a:outerShdw blurRad="38100" dist="38100" dir="2700000" algn="tl">
                    <a:srgbClr val="FFFFFF"/>
                  </a:outerShdw>
                </a:effectLst>
                <a:latin typeface="Tw Cen MT" panose="020B0602020104020603" pitchFamily="34" charset="0"/>
              </a:rPr>
              <a:t>CH-GE	Mr. Maluski</a:t>
            </a:r>
          </a:p>
          <a:p>
            <a:pPr indent="-274320" eaLnBrk="1" fontAlgn="auto" hangingPunct="1">
              <a:lnSpc>
                <a:spcPct val="90000"/>
              </a:lnSpc>
              <a:spcAft>
                <a:spcPts val="0"/>
              </a:spcAft>
              <a:buClr>
                <a:srgbClr val="0033CC"/>
              </a:buClr>
              <a:defRPr/>
            </a:pPr>
            <a:r>
              <a:rPr lang="en-US" sz="5100" b="1" dirty="0">
                <a:effectLst>
                  <a:outerShdw blurRad="38100" dist="38100" dir="2700000" algn="tl">
                    <a:srgbClr val="FFFFFF"/>
                  </a:outerShdw>
                </a:effectLst>
                <a:latin typeface="Tw Cen MT" panose="020B0602020104020603" pitchFamily="34" charset="0"/>
              </a:rPr>
              <a:t>GI-KN	Mr. Snyder</a:t>
            </a:r>
          </a:p>
          <a:p>
            <a:pPr indent="-274320" eaLnBrk="1" fontAlgn="auto" hangingPunct="1">
              <a:lnSpc>
                <a:spcPct val="90000"/>
              </a:lnSpc>
              <a:spcAft>
                <a:spcPts val="0"/>
              </a:spcAft>
              <a:buClr>
                <a:srgbClr val="0033CC"/>
              </a:buClr>
              <a:defRPr/>
            </a:pPr>
            <a:r>
              <a:rPr lang="en-US" sz="5100" b="1" dirty="0">
                <a:effectLst>
                  <a:outerShdw blurRad="38100" dist="38100" dir="2700000" algn="tl">
                    <a:srgbClr val="FFFFFF"/>
                  </a:outerShdw>
                </a:effectLst>
                <a:latin typeface="Tw Cen MT" panose="020B0602020104020603" pitchFamily="34" charset="0"/>
              </a:rPr>
              <a:t>KO-NA	Mr. Dillon</a:t>
            </a:r>
          </a:p>
          <a:p>
            <a:pPr indent="-274320" eaLnBrk="1" fontAlgn="auto" hangingPunct="1">
              <a:lnSpc>
                <a:spcPct val="90000"/>
              </a:lnSpc>
              <a:spcAft>
                <a:spcPts val="0"/>
              </a:spcAft>
              <a:buClr>
                <a:srgbClr val="0033CC"/>
              </a:buClr>
              <a:defRPr/>
            </a:pPr>
            <a:r>
              <a:rPr lang="en-US" sz="5100" b="1" dirty="0">
                <a:effectLst>
                  <a:outerShdw blurRad="38100" dist="38100" dir="2700000" algn="tl">
                    <a:srgbClr val="FFFFFF"/>
                  </a:outerShdw>
                </a:effectLst>
                <a:latin typeface="Tw Cen MT" panose="020B0602020104020603" pitchFamily="34" charset="0"/>
              </a:rPr>
              <a:t>NE-SH	Mr. Smith </a:t>
            </a:r>
          </a:p>
          <a:p>
            <a:pPr indent="-274320" eaLnBrk="1" fontAlgn="auto" hangingPunct="1">
              <a:lnSpc>
                <a:spcPct val="90000"/>
              </a:lnSpc>
              <a:spcAft>
                <a:spcPts val="0"/>
              </a:spcAft>
              <a:buClr>
                <a:srgbClr val="0033CC"/>
              </a:buClr>
              <a:defRPr/>
            </a:pPr>
            <a:r>
              <a:rPr lang="en-US" sz="5100" b="1" dirty="0">
                <a:effectLst>
                  <a:outerShdw blurRad="38100" dist="38100" dir="2700000" algn="tl">
                    <a:srgbClr val="FFFFFF"/>
                  </a:outerShdw>
                </a:effectLst>
                <a:latin typeface="Tw Cen MT" panose="020B0602020104020603" pitchFamily="34" charset="0"/>
              </a:rPr>
              <a:t>SI-Z		Ms. Thompson</a:t>
            </a:r>
          </a:p>
          <a:p>
            <a:pPr indent="-274320" eaLnBrk="1" fontAlgn="auto" hangingPunct="1">
              <a:lnSpc>
                <a:spcPct val="90000"/>
              </a:lnSpc>
              <a:spcAft>
                <a:spcPts val="0"/>
              </a:spcAft>
              <a:buClr>
                <a:srgbClr val="0033CC"/>
              </a:buClr>
              <a:defRPr/>
            </a:pPr>
            <a:endParaRPr lang="en-US" sz="5100" b="1" dirty="0">
              <a:effectLst>
                <a:outerShdw blurRad="38100" dist="38100" dir="2700000" algn="tl">
                  <a:srgbClr val="FFFFFF"/>
                </a:outerShdw>
              </a:effectLst>
              <a:latin typeface="Tw Cen MT" panose="020B0602020104020603" pitchFamily="34" charset="0"/>
            </a:endParaRPr>
          </a:p>
          <a:p>
            <a:pPr indent="-274320" eaLnBrk="1" fontAlgn="auto" hangingPunct="1">
              <a:lnSpc>
                <a:spcPct val="90000"/>
              </a:lnSpc>
              <a:spcAft>
                <a:spcPts val="0"/>
              </a:spcAft>
              <a:buClr>
                <a:srgbClr val="0033CC"/>
              </a:buClr>
              <a:defRPr/>
            </a:pPr>
            <a:r>
              <a:rPr lang="en-US" sz="5100" b="1" dirty="0">
                <a:effectLst>
                  <a:outerShdw blurRad="38100" dist="38100" dir="2700000" algn="tl">
                    <a:srgbClr val="FFFFFF"/>
                  </a:outerShdw>
                </a:effectLst>
                <a:latin typeface="Tw Cen MT" panose="020B0602020104020603" pitchFamily="34" charset="0"/>
              </a:rPr>
              <a:t>Social Worker  </a:t>
            </a:r>
            <a:r>
              <a:rPr lang="en-US" sz="5100" b="1" dirty="0" err="1">
                <a:effectLst>
                  <a:outerShdw blurRad="38100" dist="38100" dir="2700000" algn="tl">
                    <a:srgbClr val="FFFFFF"/>
                  </a:outerShdw>
                </a:effectLst>
                <a:latin typeface="Tw Cen MT" panose="020B0602020104020603" pitchFamily="34" charset="0"/>
              </a:rPr>
              <a:t>Wargaski</a:t>
            </a:r>
            <a:r>
              <a:rPr lang="en-US" sz="5100" b="1" dirty="0">
                <a:effectLst>
                  <a:outerShdw blurRad="38100" dist="38100" dir="2700000" algn="tl">
                    <a:srgbClr val="FFFFFF"/>
                  </a:outerShdw>
                </a:effectLst>
                <a:latin typeface="Tw Cen MT" panose="020B0602020104020603" pitchFamily="34" charset="0"/>
              </a:rPr>
              <a:t>  ( Room C101)</a:t>
            </a:r>
          </a:p>
          <a:p>
            <a:pPr indent="-274320" eaLnBrk="1" fontAlgn="auto" hangingPunct="1">
              <a:lnSpc>
                <a:spcPct val="90000"/>
              </a:lnSpc>
              <a:spcAft>
                <a:spcPts val="0"/>
              </a:spcAft>
              <a:buClr>
                <a:srgbClr val="0033CC"/>
              </a:buClr>
              <a:defRPr/>
            </a:pPr>
            <a:endParaRPr lang="en-US" b="1" dirty="0">
              <a:effectLst>
                <a:outerShdw blurRad="38100" dist="38100" dir="2700000" algn="tl">
                  <a:srgbClr val="FFFFFF"/>
                </a:outerShdw>
              </a:effectLst>
              <a:latin typeface="Tw Cen MT" panose="020B0602020104020603" pitchFamily="34" charset="0"/>
            </a:endParaRPr>
          </a:p>
          <a:p>
            <a:pPr indent="-274320" eaLnBrk="1" fontAlgn="auto" hangingPunct="1">
              <a:lnSpc>
                <a:spcPct val="90000"/>
              </a:lnSpc>
              <a:spcAft>
                <a:spcPts val="0"/>
              </a:spcAft>
              <a:buClr>
                <a:srgbClr val="0033CC"/>
              </a:buClr>
              <a:defRPr/>
            </a:pPr>
            <a:endParaRPr lang="en-US" b="1" dirty="0">
              <a:effectLst>
                <a:outerShdw blurRad="38100" dist="38100" dir="2700000" algn="tl">
                  <a:srgbClr val="FFFFFF"/>
                </a:outerShdw>
              </a:effectLst>
              <a:latin typeface="Tw Cen MT" panose="020B0602020104020603" pitchFamily="34" charset="0"/>
            </a:endParaRPr>
          </a:p>
          <a:p>
            <a:pPr indent="-274320" eaLnBrk="1" fontAlgn="auto" hangingPunct="1">
              <a:lnSpc>
                <a:spcPct val="90000"/>
              </a:lnSpc>
              <a:spcAft>
                <a:spcPts val="0"/>
              </a:spcAft>
              <a:buFontTx/>
              <a:buNone/>
              <a:defRPr/>
            </a:pPr>
            <a:endParaRPr lang="en-US" sz="1800" dirty="0">
              <a:latin typeface="Lucida Fax" pitchFamily="18" charset="0"/>
            </a:endParaRPr>
          </a:p>
        </p:txBody>
      </p:sp>
      <p:sp>
        <p:nvSpPr>
          <p:cNvPr id="56324" name="Rectangle 4">
            <a:extLst>
              <a:ext uri="{FF2B5EF4-FFF2-40B4-BE49-F238E27FC236}">
                <a16:creationId xmlns:a16="http://schemas.microsoft.com/office/drawing/2014/main" id="{F40FD79B-FFBE-B718-448B-8EEBE5D08B3D}"/>
              </a:ext>
            </a:extLst>
          </p:cNvPr>
          <p:cNvSpPr>
            <a:spLocks noGrp="1" noChangeArrowheads="1"/>
          </p:cNvSpPr>
          <p:nvPr>
            <p:ph sz="quarter" idx="14"/>
          </p:nvPr>
        </p:nvSpPr>
        <p:spPr>
          <a:xfrm>
            <a:off x="1090036" y="5238173"/>
            <a:ext cx="7086600" cy="1238250"/>
          </a:xfrm>
        </p:spPr>
        <p:txBody>
          <a:bodyPr>
            <a:normAutofit lnSpcReduction="10000"/>
          </a:bodyPr>
          <a:lstStyle/>
          <a:p>
            <a:pPr algn="ctr" eaLnBrk="1" fontAlgn="auto" hangingPunct="1">
              <a:lnSpc>
                <a:spcPct val="90000"/>
              </a:lnSpc>
              <a:spcAft>
                <a:spcPts val="0"/>
              </a:spcAft>
              <a:buClr>
                <a:srgbClr val="0033CC"/>
              </a:buClr>
              <a:buFontTx/>
              <a:buNone/>
              <a:defRPr/>
            </a:pPr>
            <a:endParaRPr lang="en-US" altLang="en-US" i="1"/>
          </a:p>
          <a:p>
            <a:pPr algn="ctr" eaLnBrk="1" fontAlgn="auto" hangingPunct="1">
              <a:lnSpc>
                <a:spcPct val="90000"/>
              </a:lnSpc>
              <a:spcAft>
                <a:spcPts val="0"/>
              </a:spcAft>
              <a:buClr>
                <a:srgbClr val="0033CC"/>
              </a:buClr>
              <a:buFontTx/>
              <a:buNone/>
              <a:defRPr/>
            </a:pPr>
            <a:r>
              <a:rPr lang="en-US" altLang="en-US" sz="2400" i="1"/>
              <a:t>Ms. Fassinger - Career Center, C106 </a:t>
            </a:r>
          </a:p>
          <a:p>
            <a:pPr algn="ctr" eaLnBrk="1" fontAlgn="auto" hangingPunct="1">
              <a:lnSpc>
                <a:spcPct val="90000"/>
              </a:lnSpc>
              <a:spcAft>
                <a:spcPts val="0"/>
              </a:spcAft>
              <a:buClr>
                <a:srgbClr val="0033CC"/>
              </a:buClr>
              <a:buFontTx/>
              <a:buNone/>
              <a:defRPr/>
            </a:pPr>
            <a:r>
              <a:rPr lang="en-US" altLang="en-US" sz="2400" i="1"/>
              <a:t>Mrs. Blancarte –Counseling assistant</a:t>
            </a:r>
            <a:endParaRPr lang="en-US" altLang="en-US" sz="2400" i="1" dirty="0"/>
          </a:p>
        </p:txBody>
      </p:sp>
      <p:sp>
        <p:nvSpPr>
          <p:cNvPr id="56342" name="Text Box 22">
            <a:extLst>
              <a:ext uri="{FF2B5EF4-FFF2-40B4-BE49-F238E27FC236}">
                <a16:creationId xmlns:a16="http://schemas.microsoft.com/office/drawing/2014/main" id="{445A94FA-3896-B6FB-1979-7A5E6EE86780}"/>
              </a:ext>
            </a:extLst>
          </p:cNvPr>
          <p:cNvSpPr txBox="1">
            <a:spLocks noChangeArrowheads="1"/>
          </p:cNvSpPr>
          <p:nvPr/>
        </p:nvSpPr>
        <p:spPr bwMode="auto">
          <a:xfrm>
            <a:off x="1760032" y="4735015"/>
            <a:ext cx="5242936" cy="535531"/>
          </a:xfrm>
          <a:prstGeom prst="rect">
            <a:avLst/>
          </a:prstGeom>
          <a:noFill/>
          <a:ln>
            <a:noFill/>
          </a:ln>
          <a:effectLst/>
        </p:spPr>
        <p:txBody>
          <a:bodyPr wrap="square">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fontAlgn="auto" hangingPunct="1">
              <a:lnSpc>
                <a:spcPct val="90000"/>
              </a:lnSpc>
              <a:spcAft>
                <a:spcPts val="0"/>
              </a:spcAft>
              <a:buClrTx/>
              <a:buSzTx/>
              <a:buFontTx/>
              <a:buNone/>
              <a:defRPr/>
            </a:pPr>
            <a:r>
              <a:rPr lang="en-US" altLang="en-US" sz="2800">
                <a:solidFill>
                  <a:srgbClr val="000099"/>
                </a:solidFill>
                <a:latin typeface="Times New Roman" panose="02020603050405020304" pitchFamily="18" charset="0"/>
              </a:rPr>
              <a:t>   </a:t>
            </a:r>
            <a:r>
              <a:rPr lang="en-US" altLang="en-US" sz="3200" b="1" i="1">
                <a:solidFill>
                  <a:schemeClr val="accent3">
                    <a:lumMod val="50000"/>
                  </a:schemeClr>
                </a:solidFill>
                <a:latin typeface="Times New Roman" panose="02020603050405020304" pitchFamily="18" charset="0"/>
              </a:rPr>
              <a:t>Get to know your counselor!</a:t>
            </a:r>
            <a:endParaRPr lang="en-US" altLang="en-US" sz="3200" b="1" i="1" dirty="0">
              <a:solidFill>
                <a:schemeClr val="accent3">
                  <a:lumMod val="50000"/>
                </a:schemeClr>
              </a:solidFill>
              <a:latin typeface="Times New Roman" panose="02020603050405020304" pitchFamily="18" charset="0"/>
            </a:endParaRPr>
          </a:p>
        </p:txBody>
      </p:sp>
      <p:sp>
        <p:nvSpPr>
          <p:cNvPr id="28678" name="Text Box 40">
            <a:extLst>
              <a:ext uri="{FF2B5EF4-FFF2-40B4-BE49-F238E27FC236}">
                <a16:creationId xmlns:a16="http://schemas.microsoft.com/office/drawing/2014/main" id="{677F4E10-5133-96B5-1BBC-65E196993FCE}"/>
              </a:ext>
            </a:extLst>
          </p:cNvPr>
          <p:cNvSpPr txBox="1">
            <a:spLocks noChangeArrowheads="1"/>
          </p:cNvSpPr>
          <p:nvPr/>
        </p:nvSpPr>
        <p:spPr bwMode="auto">
          <a:xfrm>
            <a:off x="8458200" y="6172200"/>
            <a:ext cx="22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2400">
                <a:latin typeface="Times New Roman" panose="02020603050405020304" pitchFamily="18" charset="0"/>
              </a:rPr>
              <a:t>2</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500"/>
                                  </p:stCondLst>
                                  <p:childTnLst>
                                    <p:set>
                                      <p:cBhvr>
                                        <p:cTn id="6" dur="1" fill="hold">
                                          <p:stCondLst>
                                            <p:cond delay="0"/>
                                          </p:stCondLst>
                                        </p:cTn>
                                        <p:tgtEl>
                                          <p:spTgt spid="56323"/>
                                        </p:tgtEl>
                                        <p:attrNameLst>
                                          <p:attrName>style.visibility</p:attrName>
                                        </p:attrNameLst>
                                      </p:cBhvr>
                                      <p:to>
                                        <p:strVal val="visible"/>
                                      </p:to>
                                    </p:set>
                                    <p:anim calcmode="lin" valueType="num">
                                      <p:cBhvr>
                                        <p:cTn id="7" dur="500" fill="hold"/>
                                        <p:tgtEl>
                                          <p:spTgt spid="56323"/>
                                        </p:tgtEl>
                                        <p:attrNameLst>
                                          <p:attrName>ppt_w</p:attrName>
                                        </p:attrNameLst>
                                      </p:cBhvr>
                                      <p:tavLst>
                                        <p:tav tm="0">
                                          <p:val>
                                            <p:fltVal val="0"/>
                                          </p:val>
                                        </p:tav>
                                        <p:tav tm="100000">
                                          <p:val>
                                            <p:strVal val="#ppt_w"/>
                                          </p:val>
                                        </p:tav>
                                      </p:tavLst>
                                    </p:anim>
                                    <p:anim calcmode="lin" valueType="num">
                                      <p:cBhvr>
                                        <p:cTn id="8" dur="500" fill="hold"/>
                                        <p:tgtEl>
                                          <p:spTgt spid="56323"/>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nodeType="afterEffect">
                                  <p:stCondLst>
                                    <p:cond delay="0"/>
                                  </p:stCondLst>
                                  <p:childTnLst>
                                    <p:set>
                                      <p:cBhvr>
                                        <p:cTn id="11" dur="1" fill="hold">
                                          <p:stCondLst>
                                            <p:cond delay="0"/>
                                          </p:stCondLst>
                                        </p:cTn>
                                        <p:tgtEl>
                                          <p:spTgt spid="56324"/>
                                        </p:tgtEl>
                                        <p:attrNameLst>
                                          <p:attrName>style.visibility</p:attrName>
                                        </p:attrNameLst>
                                      </p:cBhvr>
                                      <p:to>
                                        <p:strVal val="visible"/>
                                      </p:to>
                                    </p:set>
                                    <p:anim calcmode="lin" valueType="num">
                                      <p:cBhvr>
                                        <p:cTn id="12" dur="500" fill="hold"/>
                                        <p:tgtEl>
                                          <p:spTgt spid="56324"/>
                                        </p:tgtEl>
                                        <p:attrNameLst>
                                          <p:attrName>ppt_w</p:attrName>
                                        </p:attrNameLst>
                                      </p:cBhvr>
                                      <p:tavLst>
                                        <p:tav tm="0">
                                          <p:val>
                                            <p:fltVal val="0"/>
                                          </p:val>
                                        </p:tav>
                                        <p:tav tm="100000">
                                          <p:val>
                                            <p:strVal val="#ppt_w"/>
                                          </p:val>
                                        </p:tav>
                                      </p:tavLst>
                                    </p:anim>
                                    <p:anim calcmode="lin" valueType="num">
                                      <p:cBhvr>
                                        <p:cTn id="13" dur="500" fill="hold"/>
                                        <p:tgtEl>
                                          <p:spTgt spid="5632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500"/>
                            </p:stCondLst>
                            <p:childTnLst>
                              <p:par>
                                <p:cTn id="15" presetID="23" presetClass="entr" presetSubtype="16" fill="hold" nodeType="afterEffect">
                                  <p:stCondLst>
                                    <p:cond delay="0"/>
                                  </p:stCondLst>
                                  <p:childTnLst>
                                    <p:set>
                                      <p:cBhvr>
                                        <p:cTn id="16" dur="1" fill="hold">
                                          <p:stCondLst>
                                            <p:cond delay="0"/>
                                          </p:stCondLst>
                                        </p:cTn>
                                        <p:tgtEl>
                                          <p:spTgt spid="56342"/>
                                        </p:tgtEl>
                                        <p:attrNameLst>
                                          <p:attrName>style.visibility</p:attrName>
                                        </p:attrNameLst>
                                      </p:cBhvr>
                                      <p:to>
                                        <p:strVal val="visible"/>
                                      </p:to>
                                    </p:set>
                                    <p:anim calcmode="lin" valueType="num">
                                      <p:cBhvr>
                                        <p:cTn id="17" dur="500" fill="hold"/>
                                        <p:tgtEl>
                                          <p:spTgt spid="56342"/>
                                        </p:tgtEl>
                                        <p:attrNameLst>
                                          <p:attrName>ppt_w</p:attrName>
                                        </p:attrNameLst>
                                      </p:cBhvr>
                                      <p:tavLst>
                                        <p:tav tm="0">
                                          <p:val>
                                            <p:fltVal val="0"/>
                                          </p:val>
                                        </p:tav>
                                        <p:tav tm="100000">
                                          <p:val>
                                            <p:strVal val="#ppt_w"/>
                                          </p:val>
                                        </p:tav>
                                      </p:tavLst>
                                    </p:anim>
                                    <p:anim calcmode="lin" valueType="num">
                                      <p:cBhvr>
                                        <p:cTn id="18" dur="500" fill="hold"/>
                                        <p:tgtEl>
                                          <p:spTgt spid="563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P spid="56324" grpId="0" autoUpdateAnimBg="0"/>
      <p:bldP spid="5634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7A38EE85-EBDB-C1BB-D540-0795D865F304}"/>
              </a:ext>
            </a:extLst>
          </p:cNvPr>
          <p:cNvSpPr>
            <a:spLocks noGrp="1"/>
          </p:cNvSpPr>
          <p:nvPr>
            <p:ph type="title"/>
          </p:nvPr>
        </p:nvSpPr>
        <p:spPr>
          <a:xfrm>
            <a:off x="609600" y="393700"/>
            <a:ext cx="6347714" cy="1320800"/>
          </a:xfrm>
        </p:spPr>
        <p:txBody>
          <a:bodyPr/>
          <a:lstStyle/>
          <a:p>
            <a:pPr eaLnBrk="1" fontAlgn="auto" hangingPunct="1">
              <a:spcAft>
                <a:spcPts val="0"/>
              </a:spcAft>
              <a:defRPr/>
            </a:pPr>
            <a:r>
              <a:rPr lang="en-US" altLang="en-US" dirty="0"/>
              <a:t>ASU Scholarship Estimator Tool</a:t>
            </a:r>
          </a:p>
        </p:txBody>
      </p:sp>
      <p:pic>
        <p:nvPicPr>
          <p:cNvPr id="70659" name="Picture 2" descr="Image result for asu sparky">
            <a:extLst>
              <a:ext uri="{FF2B5EF4-FFF2-40B4-BE49-F238E27FC236}">
                <a16:creationId xmlns:a16="http://schemas.microsoft.com/office/drawing/2014/main" id="{57966333-0D64-82CC-BEBE-AAE2F05EC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7432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0E345FF-956B-07FB-5B6D-0735696358F8}"/>
              </a:ext>
            </a:extLst>
          </p:cNvPr>
          <p:cNvSpPr txBox="1"/>
          <p:nvPr/>
        </p:nvSpPr>
        <p:spPr>
          <a:xfrm>
            <a:off x="457200" y="2057400"/>
            <a:ext cx="5638800" cy="2677656"/>
          </a:xfrm>
          <a:prstGeom prst="rect">
            <a:avLst/>
          </a:prstGeom>
          <a:noFill/>
        </p:spPr>
        <p:txBody>
          <a:bodyPr wrap="square">
            <a:spAutoFit/>
          </a:bodyPr>
          <a:lstStyle/>
          <a:p>
            <a:pPr eaLnBrk="1" fontAlgn="auto" hangingPunct="1">
              <a:spcBef>
                <a:spcPts val="0"/>
              </a:spcBef>
              <a:spcAft>
                <a:spcPts val="0"/>
              </a:spcAft>
              <a:defRPr/>
            </a:pPr>
            <a:r>
              <a:rPr lang="en-US" sz="2800" dirty="0">
                <a:solidFill>
                  <a:schemeClr val="accent4"/>
                </a:solidFill>
                <a:latin typeface="+mn-lt"/>
                <a:hlinkClick r:id="rId4">
                  <a:extLst>
                    <a:ext uri="{A12FA001-AC4F-418D-AE19-62706E023703}">
                      <ahyp:hlinkClr xmlns:ahyp="http://schemas.microsoft.com/office/drawing/2018/hyperlinkcolor" val="tx"/>
                    </a:ext>
                  </a:extLst>
                </a:hlinkClick>
              </a:rPr>
              <a:t>https://scholarships.asu.edu/estimator</a:t>
            </a:r>
            <a:endParaRPr lang="en-US" sz="2800" dirty="0">
              <a:solidFill>
                <a:schemeClr val="accent4"/>
              </a:solidFill>
              <a:latin typeface="+mn-lt"/>
            </a:endParaRPr>
          </a:p>
          <a:p>
            <a:pPr eaLnBrk="1" fontAlgn="auto" hangingPunct="1">
              <a:spcBef>
                <a:spcPts val="0"/>
              </a:spcBef>
              <a:spcAft>
                <a:spcPts val="0"/>
              </a:spcAft>
              <a:defRPr/>
            </a:pPr>
            <a:r>
              <a:rPr lang="en-US" sz="2800" dirty="0">
                <a:latin typeface="+mn-lt"/>
              </a:rPr>
              <a:t>Use this webpage to estimate potential scholarship based on these criteria.</a:t>
            </a:r>
          </a:p>
          <a:p>
            <a:pPr marL="342900" indent="-342900" eaLnBrk="1" fontAlgn="auto" hangingPunct="1">
              <a:spcBef>
                <a:spcPts val="0"/>
              </a:spcBef>
              <a:spcAft>
                <a:spcPts val="0"/>
              </a:spcAft>
              <a:buFont typeface="Arial" panose="020B0604020202020204" pitchFamily="34" charset="0"/>
              <a:buChar char="•"/>
              <a:defRPr/>
            </a:pPr>
            <a:r>
              <a:rPr lang="en-US" sz="2800" dirty="0">
                <a:latin typeface="+mn-lt"/>
              </a:rPr>
              <a:t>Unweighted core GPA</a:t>
            </a:r>
          </a:p>
          <a:p>
            <a:pPr marL="342900" indent="-342900" eaLnBrk="1" fontAlgn="auto" hangingPunct="1">
              <a:spcBef>
                <a:spcPts val="0"/>
              </a:spcBef>
              <a:spcAft>
                <a:spcPts val="0"/>
              </a:spcAft>
              <a:buFont typeface="Arial" panose="020B0604020202020204" pitchFamily="34" charset="0"/>
              <a:buChar char="•"/>
              <a:defRPr/>
            </a:pPr>
            <a:r>
              <a:rPr lang="en-US" sz="2800" dirty="0">
                <a:latin typeface="+mn-lt"/>
              </a:rPr>
              <a:t>ACT or SAT test score </a:t>
            </a:r>
            <a:r>
              <a:rPr lang="en-US" sz="2000" dirty="0">
                <a:latin typeface="+mn-lt"/>
              </a:rPr>
              <a:t>(if you have one)</a:t>
            </a:r>
            <a:endParaRPr lang="en-US" sz="2800" dirty="0">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1186F5-3966-2EB5-F461-9F621E44362E}"/>
              </a:ext>
            </a:extLst>
          </p:cNvPr>
          <p:cNvSpPr>
            <a:spLocks noChangeArrowheads="1"/>
          </p:cNvSpPr>
          <p:nvPr/>
        </p:nvSpPr>
        <p:spPr bwMode="auto">
          <a:xfrm>
            <a:off x="463550" y="3506788"/>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65048" rIns="0" bIns="106329"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E5288"/>
                </a:solidFill>
                <a:effectLst/>
                <a:latin typeface="proxima-nova"/>
              </a:rPr>
              <a:t>Resident and Non-Resident Merit Tuition Awards Based on GPA</a:t>
            </a:r>
            <a:endParaRPr kumimoji="0" lang="en-US" altLang="en-US" sz="900" b="0" i="0" u="none" strike="noStrike" cap="none" normalizeH="0" baseline="0" dirty="0">
              <a:ln>
                <a:noFill/>
              </a:ln>
              <a:solidFill>
                <a:srgbClr val="000000"/>
              </a:solidFill>
              <a:effectLst/>
              <a:latin typeface="proxima-nov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roxima-nova"/>
              </a:rPr>
              <a:t>Use the following chart to determine which Tuition Award you qualify for based on your 6th semester core unweighted high school GPA.</a:t>
            </a:r>
            <a:endParaRPr kumimoji="0" lang="en-US" altLang="en-US" sz="700" b="0" i="0" u="none" strike="noStrike" cap="none" normalizeH="0" baseline="0" dirty="0">
              <a:ln>
                <a:noFill/>
              </a:ln>
              <a:solidFill>
                <a:srgbClr val="000000"/>
              </a:solidFill>
              <a:effectLst/>
              <a:latin typeface="proxima-nov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1E5288"/>
                </a:solidFill>
                <a:effectLst/>
                <a:latin typeface="proxima-nova"/>
              </a:rPr>
              <a:t>Domestic Resident Awards</a:t>
            </a:r>
            <a:endParaRPr kumimoji="0" lang="en-US" altLang="en-US" sz="700" b="0" i="0" u="none" strike="noStrike" cap="none" normalizeH="0" baseline="0" dirty="0">
              <a:ln>
                <a:noFill/>
              </a:ln>
              <a:solidFill>
                <a:srgbClr val="000000"/>
              </a:solidFill>
              <a:effectLst/>
              <a:latin typeface="proxima-nov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roxima-nova"/>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roxima-nova"/>
              </a:rPr>
              <a:t>Image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proxima-nova"/>
              </a:rPr>
              <a:t>  </a:t>
            </a:r>
            <a:r>
              <a:rPr kumimoji="0" lang="en-US" altLang="en-US" sz="31600" b="0" i="0" u="none" strike="noStrike" cap="none" normalizeH="0" baseline="0" dirty="0">
                <a:ln>
                  <a:noFill/>
                </a:ln>
                <a:solidFill>
                  <a:srgbClr val="000000"/>
                </a:solidFill>
                <a:effectLst/>
                <a:latin typeface="proxima-nova"/>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24-25 Merit Tuition Scholarship Chart for Arizona Resident Students">
            <a:extLst>
              <a:ext uri="{FF2B5EF4-FFF2-40B4-BE49-F238E27FC236}">
                <a16:creationId xmlns:a16="http://schemas.microsoft.com/office/drawing/2014/main" id="{77FE48DF-14B2-E2F1-967D-FBC875545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7239000" cy="50292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62E640-DE64-CA12-2451-58AE39511BD2}"/>
              </a:ext>
            </a:extLst>
          </p:cNvPr>
          <p:cNvSpPr txBox="1"/>
          <p:nvPr/>
        </p:nvSpPr>
        <p:spPr>
          <a:xfrm>
            <a:off x="800100" y="109390"/>
            <a:ext cx="6705600" cy="707886"/>
          </a:xfrm>
          <a:prstGeom prst="rect">
            <a:avLst/>
          </a:prstGeom>
          <a:noFill/>
        </p:spPr>
        <p:txBody>
          <a:bodyPr wrap="square" rtlCol="0">
            <a:spAutoFit/>
          </a:bodyPr>
          <a:lstStyle/>
          <a:p>
            <a:pPr algn="ctr"/>
            <a:r>
              <a:rPr lang="en-US" sz="2000" b="1" dirty="0">
                <a:solidFill>
                  <a:schemeClr val="accent2"/>
                </a:solidFill>
              </a:rPr>
              <a:t>UNIVERSITY OF ARIZONA  SCHOLARSHIP AWARDS</a:t>
            </a:r>
          </a:p>
          <a:p>
            <a:pPr algn="ctr"/>
            <a:r>
              <a:rPr lang="en-US" sz="2000" b="1" dirty="0">
                <a:solidFill>
                  <a:schemeClr val="accent2"/>
                </a:solidFill>
              </a:rPr>
              <a:t>BASED ON 6</a:t>
            </a:r>
            <a:r>
              <a:rPr lang="en-US" sz="2000" b="1" baseline="30000" dirty="0">
                <a:solidFill>
                  <a:schemeClr val="accent2"/>
                </a:solidFill>
              </a:rPr>
              <a:t>TH</a:t>
            </a:r>
            <a:r>
              <a:rPr lang="en-US" sz="2000" b="1" dirty="0">
                <a:solidFill>
                  <a:schemeClr val="accent2"/>
                </a:solidFill>
              </a:rPr>
              <a:t> SEMESTER CORE UNWEIGHTED GPA</a:t>
            </a:r>
          </a:p>
        </p:txBody>
      </p:sp>
    </p:spTree>
    <p:extLst>
      <p:ext uri="{BB962C8B-B14F-4D97-AF65-F5344CB8AC3E}">
        <p14:creationId xmlns:p14="http://schemas.microsoft.com/office/powerpoint/2010/main" val="346577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B88F110F-7EAD-AC1A-6DFF-77CF8F65BBC0}"/>
              </a:ext>
            </a:extLst>
          </p:cNvPr>
          <p:cNvSpPr>
            <a:spLocks noGrp="1" noChangeArrowheads="1"/>
          </p:cNvSpPr>
          <p:nvPr>
            <p:ph type="title"/>
          </p:nvPr>
        </p:nvSpPr>
        <p:spPr>
          <a:xfrm>
            <a:off x="838200" y="304800"/>
            <a:ext cx="7772400" cy="1524000"/>
          </a:xfrm>
        </p:spPr>
        <p:txBody>
          <a:bodyPr>
            <a:normAutofit/>
          </a:bodyPr>
          <a:lstStyle/>
          <a:p>
            <a:pPr algn="ctr"/>
            <a:r>
              <a:rPr lang="en-US" altLang="en-US" b="1" dirty="0">
                <a:latin typeface="Tw Cen MT" panose="020B0602020104020603" pitchFamily="34" charset="0"/>
                <a:cs typeface="Tahoma" panose="020B0604030504040204" pitchFamily="34" charset="0"/>
              </a:rPr>
              <a:t>Maricopa Community Colleges Presidential HONORS Scholarship</a:t>
            </a:r>
          </a:p>
        </p:txBody>
      </p:sp>
      <p:sp>
        <p:nvSpPr>
          <p:cNvPr id="3" name="Text Placeholder 2">
            <a:extLst>
              <a:ext uri="{FF2B5EF4-FFF2-40B4-BE49-F238E27FC236}">
                <a16:creationId xmlns:a16="http://schemas.microsoft.com/office/drawing/2014/main" id="{509EDF6D-DD58-BF12-5E58-A002465BD4A5}"/>
              </a:ext>
            </a:extLst>
          </p:cNvPr>
          <p:cNvSpPr>
            <a:spLocks noGrp="1"/>
          </p:cNvSpPr>
          <p:nvPr>
            <p:ph idx="1"/>
          </p:nvPr>
        </p:nvSpPr>
        <p:spPr>
          <a:xfrm>
            <a:off x="990600" y="1981200"/>
            <a:ext cx="7772400" cy="4267200"/>
          </a:xfrm>
        </p:spPr>
        <p:txBody>
          <a:bodyPr/>
          <a:lstStyle/>
          <a:p>
            <a:pPr>
              <a:buFont typeface="Wingdings" panose="05000000000000000000" pitchFamily="2" charset="2"/>
              <a:buChar char="Ø"/>
              <a:defRPr/>
            </a:pPr>
            <a:r>
              <a:rPr lang="en-US" sz="2800" b="1" dirty="0">
                <a:latin typeface="Tw Cen MT" panose="020B0602020104020603" pitchFamily="34" charset="0"/>
                <a:ea typeface="Tahoma" panose="020B0604030504040204" pitchFamily="34" charset="0"/>
                <a:cs typeface="Tahoma" panose="020B0604030504040204" pitchFamily="34" charset="0"/>
              </a:rPr>
              <a:t>COVERS 4 SEMESTERS </a:t>
            </a:r>
          </a:p>
          <a:p>
            <a:pPr>
              <a:buFont typeface="Wingdings" panose="05000000000000000000" pitchFamily="2" charset="2"/>
              <a:buChar char="Ø"/>
              <a:defRPr/>
            </a:pPr>
            <a:r>
              <a:rPr lang="en-US" sz="2800" b="1" dirty="0">
                <a:latin typeface="Tw Cen MT" panose="020B0602020104020603" pitchFamily="34" charset="0"/>
                <a:ea typeface="Tahoma" panose="020B0604030504040204" pitchFamily="34" charset="0"/>
                <a:cs typeface="Tahoma" panose="020B0604030504040204" pitchFamily="34" charset="0"/>
              </a:rPr>
              <a:t>Unweighted GPA 3.25 or higher (based on 8</a:t>
            </a:r>
            <a:r>
              <a:rPr lang="en-US" sz="2800" b="1" baseline="30000" dirty="0">
                <a:latin typeface="Tw Cen MT" panose="020B0602020104020603" pitchFamily="34" charset="0"/>
                <a:ea typeface="Tahoma" panose="020B0604030504040204" pitchFamily="34" charset="0"/>
                <a:cs typeface="Tahoma" panose="020B0604030504040204" pitchFamily="34" charset="0"/>
              </a:rPr>
              <a:t>th</a:t>
            </a:r>
            <a:r>
              <a:rPr lang="en-US" sz="2800" b="1" dirty="0">
                <a:latin typeface="Tw Cen MT" panose="020B0602020104020603" pitchFamily="34" charset="0"/>
                <a:ea typeface="Tahoma" panose="020B0604030504040204" pitchFamily="34" charset="0"/>
                <a:cs typeface="Tahoma" panose="020B0604030504040204" pitchFamily="34" charset="0"/>
              </a:rPr>
              <a:t> semester final GPA)</a:t>
            </a:r>
          </a:p>
          <a:p>
            <a:pPr>
              <a:buFont typeface="Wingdings" panose="05000000000000000000" pitchFamily="2" charset="2"/>
              <a:buChar char="Ø"/>
              <a:defRPr/>
            </a:pPr>
            <a:r>
              <a:rPr lang="en-US" sz="2800" b="1" dirty="0">
                <a:latin typeface="Tw Cen MT" panose="020B0602020104020603" pitchFamily="34" charset="0"/>
                <a:ea typeface="Tahoma" panose="020B0604030504040204" pitchFamily="34" charset="0"/>
                <a:cs typeface="Tahoma" panose="020B0604030504040204" pitchFamily="34" charset="0"/>
              </a:rPr>
              <a:t>Enrolled as a Full-time student (12 credit hours)</a:t>
            </a:r>
          </a:p>
          <a:p>
            <a:pPr>
              <a:buFont typeface="Wingdings" panose="05000000000000000000" pitchFamily="2" charset="2"/>
              <a:buChar char="Ø"/>
              <a:defRPr/>
            </a:pPr>
            <a:r>
              <a:rPr lang="en-US" sz="2800" b="1" dirty="0">
                <a:latin typeface="Tw Cen MT" panose="020B0602020104020603" pitchFamily="34" charset="0"/>
                <a:ea typeface="Tahoma" panose="020B0604030504040204" pitchFamily="34" charset="0"/>
                <a:cs typeface="Tahoma" panose="020B0604030504040204" pitchFamily="34" charset="0"/>
              </a:rPr>
              <a:t>Enrolled in one honors class (3 credit hours)</a:t>
            </a:r>
          </a:p>
          <a:p>
            <a:pPr marL="0" indent="0">
              <a:buNone/>
              <a:defRPr/>
            </a:pPr>
            <a:endParaRPr lang="en-US" altLang="en-US" sz="2800" dirty="0"/>
          </a:p>
          <a:p>
            <a:pPr lvl="1">
              <a:buFont typeface="Wingdings" panose="05000000000000000000" pitchFamily="2" charset="2"/>
              <a:buChar char="Ø"/>
              <a:defRPr/>
            </a:pPr>
            <a:endParaRPr lang="en-US" sz="2800" dirty="0"/>
          </a:p>
          <a:p>
            <a:pPr marL="457200" lvl="1" indent="0">
              <a:buFontTx/>
              <a:buNone/>
              <a:defRPr/>
            </a:pPr>
            <a:endParaRPr lang="en-US" dirty="0"/>
          </a:p>
          <a:p>
            <a:pPr lvl="1">
              <a:defRPr/>
            </a:pPr>
            <a:endParaRPr lang="en-US" dirty="0"/>
          </a:p>
          <a:p>
            <a:pPr lvl="1">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42194D13-744B-5972-5C83-09CF215A79A6}"/>
              </a:ext>
            </a:extLst>
          </p:cNvPr>
          <p:cNvSpPr>
            <a:spLocks noGrp="1"/>
          </p:cNvSpPr>
          <p:nvPr>
            <p:ph type="title"/>
          </p:nvPr>
        </p:nvSpPr>
        <p:spPr>
          <a:xfrm>
            <a:off x="457200" y="0"/>
            <a:ext cx="7024688" cy="1143000"/>
          </a:xfrm>
        </p:spPr>
        <p:txBody>
          <a:bodyPr>
            <a:normAutofit/>
          </a:bodyPr>
          <a:lstStyle/>
          <a:p>
            <a:pPr algn="ctr" eaLnBrk="1" fontAlgn="auto" hangingPunct="1">
              <a:spcAft>
                <a:spcPts val="0"/>
              </a:spcAft>
              <a:defRPr/>
            </a:pPr>
            <a:r>
              <a:rPr lang="en-US" altLang="en-US" sz="4000" b="1" dirty="0"/>
              <a:t>Transcripts</a:t>
            </a:r>
          </a:p>
        </p:txBody>
      </p:sp>
      <p:sp>
        <p:nvSpPr>
          <p:cNvPr id="31747" name="Content Placeholder 2">
            <a:extLst>
              <a:ext uri="{FF2B5EF4-FFF2-40B4-BE49-F238E27FC236}">
                <a16:creationId xmlns:a16="http://schemas.microsoft.com/office/drawing/2014/main" id="{9F2A15E6-AA92-B77B-7564-78DD06341824}"/>
              </a:ext>
            </a:extLst>
          </p:cNvPr>
          <p:cNvSpPr>
            <a:spLocks noGrp="1"/>
          </p:cNvSpPr>
          <p:nvPr>
            <p:ph idx="1"/>
          </p:nvPr>
        </p:nvSpPr>
        <p:spPr>
          <a:xfrm>
            <a:off x="1114425" y="1447800"/>
            <a:ext cx="6777038" cy="5181600"/>
          </a:xfrm>
        </p:spPr>
        <p:txBody>
          <a:bodyPr>
            <a:normAutofit/>
          </a:bodyPr>
          <a:lstStyle/>
          <a:p>
            <a:pPr eaLnBrk="1" fontAlgn="auto" hangingPunct="1">
              <a:spcAft>
                <a:spcPts val="0"/>
              </a:spcAft>
              <a:buFont typeface="Wingdings" panose="05000000000000000000" pitchFamily="2" charset="2"/>
              <a:buChar char="v"/>
              <a:defRPr/>
            </a:pPr>
            <a:r>
              <a:rPr lang="en-US" altLang="en-US" sz="2400" dirty="0"/>
              <a:t>Academic record of semester grades and select standardized test scores.</a:t>
            </a:r>
          </a:p>
          <a:p>
            <a:pPr eaLnBrk="1" fontAlgn="auto" hangingPunct="1">
              <a:spcAft>
                <a:spcPts val="0"/>
              </a:spcAft>
              <a:buFont typeface="Wingdings" panose="05000000000000000000" pitchFamily="2" charset="2"/>
              <a:buChar char="v"/>
              <a:defRPr/>
            </a:pPr>
            <a:r>
              <a:rPr lang="en-US" altLang="en-US" sz="2400" dirty="0"/>
              <a:t>Unofficial copies: Guidance Counselor</a:t>
            </a:r>
          </a:p>
          <a:p>
            <a:pPr eaLnBrk="1" fontAlgn="auto" hangingPunct="1">
              <a:spcAft>
                <a:spcPts val="0"/>
              </a:spcAft>
              <a:buFont typeface="Wingdings" panose="05000000000000000000" pitchFamily="2" charset="2"/>
              <a:buChar char="v"/>
              <a:defRPr/>
            </a:pPr>
            <a:r>
              <a:rPr lang="en-US" altLang="en-US" sz="2400" dirty="0"/>
              <a:t>Official copies: Parchment</a:t>
            </a:r>
          </a:p>
          <a:p>
            <a:pPr marL="69850" indent="0" eaLnBrk="1" fontAlgn="auto" hangingPunct="1">
              <a:spcAft>
                <a:spcPts val="0"/>
              </a:spcAft>
              <a:buFont typeface="Wingdings 2" panose="05020102010507070707" pitchFamily="18" charset="2"/>
              <a:buNone/>
              <a:defRPr/>
            </a:pPr>
            <a:r>
              <a:rPr lang="en-US" altLang="en-US" sz="2400" dirty="0">
                <a:solidFill>
                  <a:schemeClr val="accent4"/>
                </a:solidFill>
                <a:hlinkClick r:id="rId3">
                  <a:extLst>
                    <a:ext uri="{A12FA001-AC4F-418D-AE19-62706E023703}">
                      <ahyp:hlinkClr xmlns:ahyp="http://schemas.microsoft.com/office/drawing/2018/hyperlinkcolor" val="tx"/>
                    </a:ext>
                  </a:extLst>
                </a:hlinkClick>
              </a:rPr>
              <a:t>https://www.parchment.com/u/registration/598213/account</a:t>
            </a:r>
            <a:endParaRPr lang="en-US" altLang="en-US" sz="2400" dirty="0">
              <a:solidFill>
                <a:schemeClr val="accent4"/>
              </a:solidFill>
            </a:endParaRPr>
          </a:p>
          <a:p>
            <a:pPr eaLnBrk="1" fontAlgn="auto" hangingPunct="1">
              <a:spcAft>
                <a:spcPts val="0"/>
              </a:spcAft>
              <a:buFont typeface="Wingdings" panose="05000000000000000000" pitchFamily="2" charset="2"/>
              <a:buChar char="v"/>
              <a:defRPr/>
            </a:pPr>
            <a:r>
              <a:rPr lang="en-US" altLang="en-US" sz="2400" dirty="0"/>
              <a:t>First 5 are free after $3.00 - $5.00 per copy</a:t>
            </a:r>
          </a:p>
          <a:p>
            <a:pPr eaLnBrk="1" fontAlgn="auto" hangingPunct="1">
              <a:spcAft>
                <a:spcPts val="0"/>
              </a:spcAft>
              <a:buFont typeface="Wingdings" panose="05000000000000000000" pitchFamily="2" charset="2"/>
              <a:buChar char="v"/>
              <a:defRPr/>
            </a:pPr>
            <a:r>
              <a:rPr lang="en-US" altLang="en-US" sz="2400" dirty="0"/>
              <a:t>Use your official legal name that is on your school information when registering.</a:t>
            </a:r>
          </a:p>
          <a:p>
            <a:pPr eaLnBrk="1" fontAlgn="auto" hangingPunct="1">
              <a:spcAft>
                <a:spcPts val="0"/>
              </a:spcAft>
              <a:buFont typeface="Wingdings" panose="05000000000000000000" pitchFamily="2" charset="2"/>
              <a:buChar char="v"/>
              <a:defRPr/>
            </a:pPr>
            <a:r>
              <a:rPr lang="en-US" altLang="en-US" sz="2400" dirty="0"/>
              <a:t>Register with codes provided.</a:t>
            </a:r>
          </a:p>
          <a:p>
            <a:pPr eaLnBrk="1" fontAlgn="auto" hangingPunct="1">
              <a:spcAft>
                <a:spcPts val="0"/>
              </a:spcAft>
              <a:defRPr/>
            </a:pP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DDC6CFE3-2ED0-D6F0-5BEF-DB3C1D9EB555}"/>
              </a:ext>
            </a:extLst>
          </p:cNvPr>
          <p:cNvSpPr>
            <a:spLocks noGrp="1" noChangeArrowheads="1"/>
          </p:cNvSpPr>
          <p:nvPr>
            <p:ph type="title"/>
          </p:nvPr>
        </p:nvSpPr>
        <p:spPr>
          <a:xfrm>
            <a:off x="990600" y="609600"/>
            <a:ext cx="7620000" cy="685800"/>
          </a:xfrm>
        </p:spPr>
        <p:txBody>
          <a:bodyPr>
            <a:noAutofit/>
          </a:bodyPr>
          <a:lstStyle/>
          <a:p>
            <a:pPr eaLnBrk="1" fontAlgn="auto" hangingPunct="1">
              <a:spcAft>
                <a:spcPts val="0"/>
              </a:spcAft>
              <a:defRPr/>
            </a:pPr>
            <a:r>
              <a:rPr lang="en-US" b="1" dirty="0"/>
              <a:t>Graduation Honors</a:t>
            </a:r>
          </a:p>
        </p:txBody>
      </p:sp>
      <p:sp>
        <p:nvSpPr>
          <p:cNvPr id="19459" name="Rectangle 3">
            <a:extLst>
              <a:ext uri="{FF2B5EF4-FFF2-40B4-BE49-F238E27FC236}">
                <a16:creationId xmlns:a16="http://schemas.microsoft.com/office/drawing/2014/main" id="{ADB5CA64-9A14-972D-98F6-06179920EDCC}"/>
              </a:ext>
            </a:extLst>
          </p:cNvPr>
          <p:cNvSpPr>
            <a:spLocks noGrp="1" noChangeArrowheads="1"/>
          </p:cNvSpPr>
          <p:nvPr>
            <p:ph idx="1"/>
          </p:nvPr>
        </p:nvSpPr>
        <p:spPr>
          <a:xfrm>
            <a:off x="955675" y="1752600"/>
            <a:ext cx="7654925" cy="4287838"/>
          </a:xfrm>
        </p:spPr>
        <p:txBody>
          <a:bodyPr>
            <a:normAutofit/>
          </a:bodyPr>
          <a:lstStyle/>
          <a:p>
            <a:pPr eaLnBrk="1" fontAlgn="auto" hangingPunct="1">
              <a:lnSpc>
                <a:spcPct val="90000"/>
              </a:lnSpc>
              <a:spcAft>
                <a:spcPts val="0"/>
              </a:spcAft>
              <a:defRPr/>
            </a:pPr>
            <a:r>
              <a:rPr lang="en-US" altLang="en-US" sz="3200" b="1" dirty="0"/>
              <a:t>Cum Laude- </a:t>
            </a:r>
            <a:r>
              <a:rPr lang="en-US" altLang="en-US" sz="2800" dirty="0"/>
              <a:t>3.75-4.24 weighted GPA</a:t>
            </a:r>
          </a:p>
          <a:p>
            <a:pPr marL="0" indent="0" eaLnBrk="1" fontAlgn="auto" hangingPunct="1">
              <a:lnSpc>
                <a:spcPct val="90000"/>
              </a:lnSpc>
              <a:spcAft>
                <a:spcPts val="0"/>
              </a:spcAft>
              <a:buNone/>
              <a:defRPr/>
            </a:pPr>
            <a:r>
              <a:rPr lang="en-US" altLang="en-US" sz="2200" dirty="0"/>
              <a:t>   “with praise” </a:t>
            </a:r>
          </a:p>
          <a:p>
            <a:pPr marL="0" indent="0" eaLnBrk="1" fontAlgn="auto" hangingPunct="1">
              <a:lnSpc>
                <a:spcPct val="90000"/>
              </a:lnSpc>
              <a:spcAft>
                <a:spcPts val="0"/>
              </a:spcAft>
              <a:buNone/>
              <a:defRPr/>
            </a:pPr>
            <a:r>
              <a:rPr lang="en-US" altLang="en-US" sz="2200" dirty="0"/>
              <a:t>    White Cord</a:t>
            </a:r>
          </a:p>
          <a:p>
            <a:pPr eaLnBrk="1" fontAlgn="auto" hangingPunct="1">
              <a:lnSpc>
                <a:spcPct val="90000"/>
              </a:lnSpc>
              <a:spcAft>
                <a:spcPts val="0"/>
              </a:spcAft>
              <a:defRPr/>
            </a:pPr>
            <a:r>
              <a:rPr lang="en-US" altLang="en-US" sz="3200" b="1" dirty="0"/>
              <a:t>Magna Cum Laude</a:t>
            </a:r>
            <a:r>
              <a:rPr lang="en-US" altLang="en-US" sz="2400" b="1" dirty="0"/>
              <a:t> </a:t>
            </a:r>
            <a:r>
              <a:rPr lang="en-US" altLang="en-US" sz="2800" dirty="0"/>
              <a:t>4.25-4.49 weighted GPA </a:t>
            </a:r>
          </a:p>
          <a:p>
            <a:pPr marL="0" indent="0" eaLnBrk="1" fontAlgn="auto" hangingPunct="1">
              <a:lnSpc>
                <a:spcPct val="90000"/>
              </a:lnSpc>
              <a:spcAft>
                <a:spcPts val="0"/>
              </a:spcAft>
              <a:buNone/>
              <a:defRPr/>
            </a:pPr>
            <a:r>
              <a:rPr lang="en-US" altLang="en-US" sz="2200" dirty="0"/>
              <a:t>   “with great Praise”  </a:t>
            </a:r>
          </a:p>
          <a:p>
            <a:pPr marL="0" indent="0" eaLnBrk="1" fontAlgn="auto" hangingPunct="1">
              <a:lnSpc>
                <a:spcPct val="90000"/>
              </a:lnSpc>
              <a:spcAft>
                <a:spcPts val="0"/>
              </a:spcAft>
              <a:buNone/>
              <a:defRPr/>
            </a:pPr>
            <a:r>
              <a:rPr lang="en-US" altLang="en-US" sz="2200" dirty="0"/>
              <a:t>    Black Cord</a:t>
            </a:r>
          </a:p>
          <a:p>
            <a:pPr eaLnBrk="1" fontAlgn="auto" hangingPunct="1">
              <a:lnSpc>
                <a:spcPct val="90000"/>
              </a:lnSpc>
              <a:spcAft>
                <a:spcPts val="0"/>
              </a:spcAft>
              <a:defRPr/>
            </a:pPr>
            <a:r>
              <a:rPr lang="en-US" altLang="en-US" sz="3200" b="1" dirty="0"/>
              <a:t>Summa Cum Laude</a:t>
            </a:r>
            <a:r>
              <a:rPr lang="en-US" altLang="en-US" sz="2600" b="1" dirty="0"/>
              <a:t> </a:t>
            </a:r>
            <a:r>
              <a:rPr lang="en-US" altLang="en-US" sz="2600" dirty="0"/>
              <a:t>4.5-5.0 weighted GPA </a:t>
            </a:r>
          </a:p>
          <a:p>
            <a:pPr marL="0" indent="0" eaLnBrk="1" fontAlgn="auto" hangingPunct="1">
              <a:lnSpc>
                <a:spcPct val="90000"/>
              </a:lnSpc>
              <a:spcAft>
                <a:spcPts val="0"/>
              </a:spcAft>
              <a:buNone/>
              <a:defRPr/>
            </a:pPr>
            <a:r>
              <a:rPr lang="en-US" altLang="en-US" sz="2200" dirty="0"/>
              <a:t>   “with Highest praise”  </a:t>
            </a:r>
          </a:p>
          <a:p>
            <a:pPr marL="0" indent="0" eaLnBrk="1" fontAlgn="auto" hangingPunct="1">
              <a:lnSpc>
                <a:spcPct val="90000"/>
              </a:lnSpc>
              <a:spcAft>
                <a:spcPts val="0"/>
              </a:spcAft>
              <a:buNone/>
              <a:defRPr/>
            </a:pPr>
            <a:r>
              <a:rPr lang="en-US" altLang="en-US" sz="2200" dirty="0"/>
              <a:t>    Gold cord</a:t>
            </a:r>
          </a:p>
          <a:p>
            <a:pPr eaLnBrk="1" fontAlgn="auto" hangingPunct="1">
              <a:lnSpc>
                <a:spcPct val="90000"/>
              </a:lnSpc>
              <a:spcAft>
                <a:spcPts val="0"/>
              </a:spcAft>
              <a:buFontTx/>
              <a:buNone/>
              <a:defRPr/>
            </a:pPr>
            <a:endParaRPr lang="en-US" altLang="en-US" sz="2200" dirty="0"/>
          </a:p>
          <a:p>
            <a:pPr eaLnBrk="1" fontAlgn="auto" hangingPunct="1">
              <a:lnSpc>
                <a:spcPct val="90000"/>
              </a:lnSpc>
              <a:spcAft>
                <a:spcPts val="0"/>
              </a:spcAft>
              <a:defRPr/>
            </a:pPr>
            <a:endParaRPr lang="en-US" altLang="en-US" sz="1800" dirty="0"/>
          </a:p>
          <a:p>
            <a:pPr eaLnBrk="1" fontAlgn="auto" hangingPunct="1">
              <a:lnSpc>
                <a:spcPct val="90000"/>
              </a:lnSpc>
              <a:spcAft>
                <a:spcPts val="0"/>
              </a:spcAft>
              <a:defRPr/>
            </a:pPr>
            <a:endParaRPr lang="en-US" altLang="en-US" sz="1800" dirty="0"/>
          </a:p>
          <a:p>
            <a:pPr eaLnBrk="1" fontAlgn="auto" hangingPunct="1">
              <a:lnSpc>
                <a:spcPct val="90000"/>
              </a:lnSpc>
              <a:spcAft>
                <a:spcPts val="0"/>
              </a:spcAft>
              <a:defRPr/>
            </a:pPr>
            <a:endParaRPr lang="en-US" altLang="en-US" sz="2800" dirty="0"/>
          </a:p>
          <a:p>
            <a:pPr eaLnBrk="1" fontAlgn="auto" hangingPunct="1">
              <a:lnSpc>
                <a:spcPct val="90000"/>
              </a:lnSpc>
              <a:spcAft>
                <a:spcPts val="0"/>
              </a:spcAft>
              <a:defRPr/>
            </a:pPr>
            <a:endParaRPr lang="en-US" altLang="en-US" sz="2800" dirty="0"/>
          </a:p>
        </p:txBody>
      </p:sp>
      <p:pic>
        <p:nvPicPr>
          <p:cNvPr id="36868" name="Picture 4" descr="BS00967_">
            <a:extLst>
              <a:ext uri="{FF2B5EF4-FFF2-40B4-BE49-F238E27FC236}">
                <a16:creationId xmlns:a16="http://schemas.microsoft.com/office/drawing/2014/main" id="{93C99D99-3A11-F752-C229-326AED18F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49763"/>
            <a:ext cx="24384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5F63-897C-A4D2-8692-B7A8A11209F6}"/>
              </a:ext>
            </a:extLst>
          </p:cNvPr>
          <p:cNvSpPr>
            <a:spLocks noGrp="1"/>
          </p:cNvSpPr>
          <p:nvPr>
            <p:ph type="title"/>
          </p:nvPr>
        </p:nvSpPr>
        <p:spPr>
          <a:xfrm>
            <a:off x="1066800" y="938358"/>
            <a:ext cx="7620000" cy="1143000"/>
          </a:xfrm>
        </p:spPr>
        <p:txBody>
          <a:bodyPr>
            <a:normAutofit fontScale="90000"/>
          </a:bodyPr>
          <a:lstStyle/>
          <a:p>
            <a:r>
              <a:rPr lang="en-US" sz="3600" b="1" dirty="0"/>
              <a:t>JUNIOR ECAP- REALITY CHECK</a:t>
            </a:r>
            <a:br>
              <a:rPr lang="en-US" sz="3600" b="1" dirty="0"/>
            </a:br>
            <a:endParaRPr lang="en-US" dirty="0"/>
          </a:p>
        </p:txBody>
      </p:sp>
      <p:sp>
        <p:nvSpPr>
          <p:cNvPr id="3" name="Text Placeholder 2">
            <a:extLst>
              <a:ext uri="{FF2B5EF4-FFF2-40B4-BE49-F238E27FC236}">
                <a16:creationId xmlns:a16="http://schemas.microsoft.com/office/drawing/2014/main" id="{0BB88327-A90A-B732-ED53-9968B82C9000}"/>
              </a:ext>
            </a:extLst>
          </p:cNvPr>
          <p:cNvSpPr>
            <a:spLocks noGrp="1"/>
          </p:cNvSpPr>
          <p:nvPr>
            <p:ph type="body" sz="half" idx="1"/>
          </p:nvPr>
        </p:nvSpPr>
        <p:spPr>
          <a:xfrm>
            <a:off x="1066800" y="1752600"/>
            <a:ext cx="3733800" cy="4343400"/>
          </a:xfrm>
        </p:spPr>
        <p:txBody>
          <a:bodyPr>
            <a:normAutofit fontScale="92500"/>
          </a:bodyPr>
          <a:lstStyle/>
          <a:p>
            <a:r>
              <a:rPr lang="en-US" sz="2800" dirty="0"/>
              <a:t>Log into Infinite Campus                           </a:t>
            </a:r>
          </a:p>
          <a:p>
            <a:r>
              <a:rPr lang="en-US" sz="2800" dirty="0"/>
              <a:t>MORE tab</a:t>
            </a:r>
          </a:p>
          <a:p>
            <a:r>
              <a:rPr lang="en-US" sz="2800" dirty="0"/>
              <a:t>Under QUICK LINKS- Choose “CLEVER”</a:t>
            </a:r>
          </a:p>
          <a:p>
            <a:r>
              <a:rPr lang="en-US" sz="2800" dirty="0"/>
              <a:t>UNDER Helpful Links- CHOOSE “MY FUTURE AZ”</a:t>
            </a:r>
          </a:p>
          <a:p>
            <a:r>
              <a:rPr lang="en-US" sz="2800" dirty="0"/>
              <a:t>Create account using your GSE Email</a:t>
            </a:r>
          </a:p>
          <a:p>
            <a:endParaRPr lang="en-US" dirty="0"/>
          </a:p>
        </p:txBody>
      </p:sp>
      <p:pic>
        <p:nvPicPr>
          <p:cNvPr id="5" name="Picture 4">
            <a:extLst>
              <a:ext uri="{FF2B5EF4-FFF2-40B4-BE49-F238E27FC236}">
                <a16:creationId xmlns:a16="http://schemas.microsoft.com/office/drawing/2014/main" id="{0F6D1E9D-3BAE-522D-8BDC-EB2FC1BE456B}"/>
              </a:ext>
            </a:extLst>
          </p:cNvPr>
          <p:cNvPicPr>
            <a:picLocks noChangeAspect="1"/>
          </p:cNvPicPr>
          <p:nvPr/>
        </p:nvPicPr>
        <p:blipFill>
          <a:blip r:embed="rId2"/>
          <a:stretch>
            <a:fillRect/>
          </a:stretch>
        </p:blipFill>
        <p:spPr>
          <a:xfrm>
            <a:off x="1500187" y="-36511"/>
            <a:ext cx="6143625" cy="914399"/>
          </a:xfrm>
          <a:prstGeom prst="rect">
            <a:avLst/>
          </a:prstGeom>
        </p:spPr>
      </p:pic>
      <p:sp>
        <p:nvSpPr>
          <p:cNvPr id="6" name="TextBox 5">
            <a:extLst>
              <a:ext uri="{FF2B5EF4-FFF2-40B4-BE49-F238E27FC236}">
                <a16:creationId xmlns:a16="http://schemas.microsoft.com/office/drawing/2014/main" id="{A368C30A-BA60-E39A-95D3-25B2B00CB960}"/>
              </a:ext>
            </a:extLst>
          </p:cNvPr>
          <p:cNvSpPr txBox="1"/>
          <p:nvPr/>
        </p:nvSpPr>
        <p:spPr>
          <a:xfrm>
            <a:off x="161977" y="6096000"/>
            <a:ext cx="9022022" cy="369332"/>
          </a:xfrm>
          <a:prstGeom prst="rect">
            <a:avLst/>
          </a:prstGeom>
          <a:noFill/>
        </p:spPr>
        <p:txBody>
          <a:bodyPr wrap="none" rtlCol="0">
            <a:spAutoFit/>
          </a:bodyPr>
          <a:lstStyle/>
          <a:p>
            <a:r>
              <a:rPr lang="en-US" i="1" dirty="0">
                <a:solidFill>
                  <a:srgbClr val="FF0000"/>
                </a:solidFill>
              </a:rPr>
              <a:t>**IF YOU NEED TO RESET YOUR PASSWORD- USE </a:t>
            </a:r>
            <a:r>
              <a:rPr lang="en-US" i="1" dirty="0" err="1">
                <a:solidFill>
                  <a:srgbClr val="FF0000"/>
                </a:solidFill>
              </a:rPr>
              <a:t>gse</a:t>
            </a:r>
            <a:r>
              <a:rPr lang="en-US" i="1" dirty="0">
                <a:solidFill>
                  <a:srgbClr val="FF0000"/>
                </a:solidFill>
              </a:rPr>
              <a:t> EMAIL AND RESET. THEN LOG IN AGAIN</a:t>
            </a:r>
          </a:p>
        </p:txBody>
      </p:sp>
    </p:spTree>
    <p:extLst>
      <p:ext uri="{BB962C8B-B14F-4D97-AF65-F5344CB8AC3E}">
        <p14:creationId xmlns:p14="http://schemas.microsoft.com/office/powerpoint/2010/main" val="4285874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4901-78A2-B4FA-2A06-1AB9950E120A}"/>
              </a:ext>
            </a:extLst>
          </p:cNvPr>
          <p:cNvSpPr>
            <a:spLocks noGrp="1"/>
          </p:cNvSpPr>
          <p:nvPr>
            <p:ph type="title"/>
          </p:nvPr>
        </p:nvSpPr>
        <p:spPr>
          <a:xfrm>
            <a:off x="1500187" y="1023505"/>
            <a:ext cx="6347713" cy="1320800"/>
          </a:xfrm>
        </p:spPr>
        <p:txBody>
          <a:bodyPr/>
          <a:lstStyle/>
          <a:p>
            <a:pPr>
              <a:defRPr/>
            </a:pPr>
            <a:r>
              <a:rPr lang="en-US" dirty="0"/>
              <a:t>Once </a:t>
            </a:r>
            <a:r>
              <a:rPr lang="en-US"/>
              <a:t>logged in go to….</a:t>
            </a:r>
            <a:endParaRPr lang="en-US" dirty="0"/>
          </a:p>
        </p:txBody>
      </p:sp>
      <p:sp>
        <p:nvSpPr>
          <p:cNvPr id="3" name="Content Placeholder 2">
            <a:extLst>
              <a:ext uri="{FF2B5EF4-FFF2-40B4-BE49-F238E27FC236}">
                <a16:creationId xmlns:a16="http://schemas.microsoft.com/office/drawing/2014/main" id="{0F279968-57CB-85EF-67FE-41482B81BB3B}"/>
              </a:ext>
            </a:extLst>
          </p:cNvPr>
          <p:cNvSpPr>
            <a:spLocks noGrp="1"/>
          </p:cNvSpPr>
          <p:nvPr>
            <p:ph idx="1"/>
          </p:nvPr>
        </p:nvSpPr>
        <p:spPr/>
        <p:txBody>
          <a:bodyPr>
            <a:normAutofit fontScale="92500"/>
          </a:bodyPr>
          <a:lstStyle/>
          <a:p>
            <a:pPr marL="457200" indent="-457200">
              <a:buFont typeface="+mj-lt"/>
              <a:buAutoNum type="arabicPeriod"/>
              <a:defRPr/>
            </a:pPr>
            <a:r>
              <a:rPr lang="en-US" sz="3200" b="1" dirty="0"/>
              <a:t>Career Exploration</a:t>
            </a:r>
          </a:p>
          <a:p>
            <a:pPr marL="457200" indent="-457200">
              <a:buFont typeface="+mj-lt"/>
              <a:buAutoNum type="arabicPeriod"/>
              <a:defRPr/>
            </a:pPr>
            <a:r>
              <a:rPr lang="en-US" sz="3200" b="1" dirty="0"/>
              <a:t>Resources</a:t>
            </a:r>
          </a:p>
          <a:p>
            <a:pPr marL="457200" indent="-457200">
              <a:buFont typeface="+mj-lt"/>
              <a:buAutoNum type="arabicPeriod"/>
              <a:defRPr/>
            </a:pPr>
            <a:r>
              <a:rPr lang="en-US" sz="3200" b="1" dirty="0"/>
              <a:t>Filter by: Additional assessments</a:t>
            </a:r>
          </a:p>
          <a:p>
            <a:pPr marL="457200" indent="-457200">
              <a:buFont typeface="+mj-lt"/>
              <a:buAutoNum type="arabicPeriod"/>
              <a:defRPr/>
            </a:pPr>
            <a:r>
              <a:rPr lang="en-US" sz="3200" b="1" dirty="0"/>
              <a:t>Reality Check</a:t>
            </a:r>
          </a:p>
          <a:p>
            <a:pPr marL="457200" indent="-457200">
              <a:buFont typeface="+mj-lt"/>
              <a:buAutoNum type="arabicPeriod"/>
              <a:defRPr/>
            </a:pPr>
            <a:r>
              <a:rPr lang="en-US" sz="3200" b="1" dirty="0"/>
              <a:t>Begin- Select Expenses or Career. </a:t>
            </a:r>
            <a:r>
              <a:rPr lang="en-US" sz="3200" b="1" dirty="0">
                <a:solidFill>
                  <a:srgbClr val="FF0000"/>
                </a:solidFill>
              </a:rPr>
              <a:t>Base this on your chosen career </a:t>
            </a:r>
            <a:r>
              <a:rPr lang="en-US" sz="3200" i="1" dirty="0">
                <a:solidFill>
                  <a:srgbClr val="FF0000"/>
                </a:solidFill>
              </a:rPr>
              <a:t>after</a:t>
            </a:r>
            <a:r>
              <a:rPr lang="en-US" sz="3200" b="1" dirty="0">
                <a:solidFill>
                  <a:srgbClr val="FF0000"/>
                </a:solidFill>
              </a:rPr>
              <a:t> completing school or training</a:t>
            </a:r>
          </a:p>
        </p:txBody>
      </p:sp>
      <p:pic>
        <p:nvPicPr>
          <p:cNvPr id="77828" name="Picture 4">
            <a:extLst>
              <a:ext uri="{FF2B5EF4-FFF2-40B4-BE49-F238E27FC236}">
                <a16:creationId xmlns:a16="http://schemas.microsoft.com/office/drawing/2014/main" id="{35A51BC9-8593-D883-157B-EA61E4855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750"/>
            <a:ext cx="1409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64D1D6F-6ECA-3B35-287C-72EC370335A1}"/>
              </a:ext>
            </a:extLst>
          </p:cNvPr>
          <p:cNvPicPr>
            <a:picLocks noChangeAspect="1"/>
          </p:cNvPicPr>
          <p:nvPr/>
        </p:nvPicPr>
        <p:blipFill>
          <a:blip r:embed="rId3"/>
          <a:stretch>
            <a:fillRect/>
          </a:stretch>
        </p:blipFill>
        <p:spPr>
          <a:xfrm>
            <a:off x="1500187" y="-36511"/>
            <a:ext cx="6143625" cy="91439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07BD0AC-5078-1CE0-508E-2CC4B4B0C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300"/>
            <a:ext cx="9144000" cy="612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955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0357927-6D07-D1BC-2955-87735E77A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6771838"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F7B788-C6DD-1C21-7EDB-E01C1916AE56}"/>
              </a:ext>
            </a:extLst>
          </p:cNvPr>
          <p:cNvSpPr txBox="1"/>
          <p:nvPr/>
        </p:nvSpPr>
        <p:spPr>
          <a:xfrm>
            <a:off x="-6927" y="685800"/>
            <a:ext cx="2359165" cy="4893647"/>
          </a:xfrm>
          <a:prstGeom prst="rect">
            <a:avLst/>
          </a:prstGeom>
          <a:noFill/>
        </p:spPr>
        <p:txBody>
          <a:bodyPr wrap="square" rtlCol="0">
            <a:spAutoFit/>
          </a:bodyPr>
          <a:lstStyle/>
          <a:p>
            <a:pPr rtl="0">
              <a:spcBef>
                <a:spcPts val="0"/>
              </a:spcBef>
              <a:spcAft>
                <a:spcPts val="0"/>
              </a:spcAft>
            </a:pPr>
            <a:r>
              <a:rPr lang="en-US" sz="2400" b="0" i="0" u="none" strike="noStrike">
                <a:solidFill>
                  <a:srgbClr val="000000"/>
                </a:solidFill>
                <a:effectLst/>
                <a:latin typeface="Roboto" panose="02000000000000000000" pitchFamily="2" charset="0"/>
              </a:rPr>
              <a:t>Select the box that</a:t>
            </a:r>
          </a:p>
          <a:p>
            <a:pPr rtl="0">
              <a:spcBef>
                <a:spcPts val="0"/>
              </a:spcBef>
              <a:spcAft>
                <a:spcPts val="0"/>
              </a:spcAft>
            </a:pPr>
            <a:r>
              <a:rPr lang="en-US" sz="2400" b="0" i="0" u="none" strike="noStrike">
                <a:solidFill>
                  <a:srgbClr val="000000"/>
                </a:solidFill>
                <a:effectLst/>
                <a:latin typeface="Roboto" panose="02000000000000000000" pitchFamily="2" charset="0"/>
              </a:rPr>
              <a:t>pertains to the </a:t>
            </a:r>
          </a:p>
          <a:p>
            <a:pPr rtl="0">
              <a:spcBef>
                <a:spcPts val="0"/>
              </a:spcBef>
              <a:spcAft>
                <a:spcPts val="0"/>
              </a:spcAft>
            </a:pPr>
            <a:r>
              <a:rPr lang="en-US" sz="2400" b="0" i="0" u="none" strike="noStrike">
                <a:solidFill>
                  <a:srgbClr val="000000"/>
                </a:solidFill>
                <a:effectLst/>
                <a:latin typeface="Roboto" panose="02000000000000000000" pitchFamily="2" charset="0"/>
              </a:rPr>
              <a:t>lifestyle you would </a:t>
            </a:r>
          </a:p>
          <a:p>
            <a:pPr rtl="0">
              <a:spcBef>
                <a:spcPts val="0"/>
              </a:spcBef>
              <a:spcAft>
                <a:spcPts val="0"/>
              </a:spcAft>
            </a:pPr>
            <a:r>
              <a:rPr lang="en-US" sz="2400" b="0" i="0" u="none" strike="noStrike">
                <a:solidFill>
                  <a:srgbClr val="000000"/>
                </a:solidFill>
                <a:effectLst/>
                <a:latin typeface="Roboto" panose="02000000000000000000" pitchFamily="2" charset="0"/>
              </a:rPr>
              <a:t>like to live as an adult.  </a:t>
            </a:r>
            <a:endParaRPr lang="en-US" sz="2400" b="0">
              <a:effectLst/>
            </a:endParaRPr>
          </a:p>
          <a:p>
            <a:pPr rtl="0">
              <a:spcBef>
                <a:spcPts val="0"/>
              </a:spcBef>
              <a:spcAft>
                <a:spcPts val="0"/>
              </a:spcAft>
            </a:pPr>
            <a:br>
              <a:rPr lang="en-US" sz="2400" b="0">
                <a:effectLst/>
              </a:rPr>
            </a:br>
            <a:r>
              <a:rPr lang="en-US" sz="2400" b="0" i="0" u="none" strike="noStrike">
                <a:solidFill>
                  <a:srgbClr val="000000"/>
                </a:solidFill>
                <a:effectLst/>
                <a:latin typeface="Roboto" panose="02000000000000000000" pitchFamily="2" charset="0"/>
              </a:rPr>
              <a:t>You will be able</a:t>
            </a:r>
          </a:p>
          <a:p>
            <a:pPr rtl="0">
              <a:spcBef>
                <a:spcPts val="0"/>
              </a:spcBef>
              <a:spcAft>
                <a:spcPts val="0"/>
              </a:spcAft>
            </a:pPr>
            <a:r>
              <a:rPr lang="en-US" sz="2400" b="0" i="0" u="none" strike="noStrike">
                <a:solidFill>
                  <a:srgbClr val="000000"/>
                </a:solidFill>
                <a:effectLst/>
                <a:latin typeface="Roboto" panose="02000000000000000000" pitchFamily="2" charset="0"/>
              </a:rPr>
              <a:t>to select </a:t>
            </a:r>
          </a:p>
          <a:p>
            <a:pPr rtl="0">
              <a:spcBef>
                <a:spcPts val="0"/>
              </a:spcBef>
              <a:spcAft>
                <a:spcPts val="0"/>
              </a:spcAft>
            </a:pPr>
            <a:r>
              <a:rPr lang="en-US" sz="2400" b="0" i="0" u="none" strike="noStrike">
                <a:solidFill>
                  <a:srgbClr val="000000"/>
                </a:solidFill>
                <a:effectLst/>
                <a:latin typeface="Roboto" panose="02000000000000000000" pitchFamily="2" charset="0"/>
              </a:rPr>
              <a:t>multiple boxes</a:t>
            </a:r>
          </a:p>
          <a:p>
            <a:pPr rtl="0">
              <a:spcBef>
                <a:spcPts val="0"/>
              </a:spcBef>
              <a:spcAft>
                <a:spcPts val="0"/>
              </a:spcAft>
            </a:pPr>
            <a:r>
              <a:rPr lang="en-US" sz="2400" b="0" i="0" u="none" strike="noStrike">
                <a:solidFill>
                  <a:srgbClr val="000000"/>
                </a:solidFill>
                <a:effectLst/>
                <a:latin typeface="Roboto" panose="02000000000000000000" pitchFamily="2" charset="0"/>
              </a:rPr>
              <a:t>for some categories</a:t>
            </a:r>
            <a:endParaRPr lang="en-US" sz="2400" dirty="0"/>
          </a:p>
        </p:txBody>
      </p:sp>
    </p:spTree>
    <p:extLst>
      <p:ext uri="{BB962C8B-B14F-4D97-AF65-F5344CB8AC3E}">
        <p14:creationId xmlns:p14="http://schemas.microsoft.com/office/powerpoint/2010/main" val="44521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Content Placeholder 4">
            <a:extLst>
              <a:ext uri="{FF2B5EF4-FFF2-40B4-BE49-F238E27FC236}">
                <a16:creationId xmlns:a16="http://schemas.microsoft.com/office/drawing/2014/main" id="{FFDDF2F6-B779-B0E6-E43A-0B2BD5BF6F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00" y="685800"/>
            <a:ext cx="9169400" cy="51054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A13057B-09D1-C5D2-C10D-F67D46249D4A}"/>
              </a:ext>
            </a:extLst>
          </p:cNvPr>
          <p:cNvSpPr>
            <a:spLocks noGrp="1" noChangeArrowheads="1"/>
          </p:cNvSpPr>
          <p:nvPr>
            <p:ph type="title"/>
          </p:nvPr>
        </p:nvSpPr>
        <p:spPr>
          <a:xfrm>
            <a:off x="914400" y="215814"/>
            <a:ext cx="7543800" cy="1320800"/>
          </a:xfrm>
        </p:spPr>
        <p:txBody>
          <a:bodyPr>
            <a:normAutofit/>
          </a:bodyPr>
          <a:lstStyle/>
          <a:p>
            <a:pPr algn="ctr"/>
            <a:r>
              <a:rPr lang="en-US" altLang="en-US" b="1" dirty="0">
                <a:latin typeface="Tw Cen MT" panose="020B0602020104020603" pitchFamily="34" charset="0"/>
              </a:rPr>
              <a:t>How do I contact my counselor and get other helpful information?</a:t>
            </a:r>
          </a:p>
        </p:txBody>
      </p:sp>
      <p:pic>
        <p:nvPicPr>
          <p:cNvPr id="13326" name="Picture 13325" descr="Calendar on table">
            <a:extLst>
              <a:ext uri="{FF2B5EF4-FFF2-40B4-BE49-F238E27FC236}">
                <a16:creationId xmlns:a16="http://schemas.microsoft.com/office/drawing/2014/main" id="{99BC978E-EBF7-8F31-DE04-7F6AE41423AA}"/>
              </a:ext>
            </a:extLst>
          </p:cNvPr>
          <p:cNvPicPr>
            <a:picLocks noChangeAspect="1"/>
          </p:cNvPicPr>
          <p:nvPr/>
        </p:nvPicPr>
        <p:blipFill>
          <a:blip r:embed="rId2">
            <a:duotone>
              <a:prstClr val="black"/>
              <a:schemeClr val="tx2">
                <a:tint val="45000"/>
                <a:satMod val="400000"/>
              </a:schemeClr>
            </a:duotone>
          </a:blip>
          <a:srcRect l="28899" r="53005" b="9090"/>
          <a:stretch/>
        </p:blipFill>
        <p:spPr>
          <a:xfrm>
            <a:off x="20" y="10"/>
            <a:ext cx="2050522"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13340" name="Isosceles Triangle 13339">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328" name="Content Placeholder 2">
            <a:extLst>
              <a:ext uri="{FF2B5EF4-FFF2-40B4-BE49-F238E27FC236}">
                <a16:creationId xmlns:a16="http://schemas.microsoft.com/office/drawing/2014/main" id="{64D9EE01-CAAE-0D1D-7250-09098C787123}"/>
              </a:ext>
            </a:extLst>
          </p:cNvPr>
          <p:cNvSpPr>
            <a:spLocks noGrp="1"/>
          </p:cNvSpPr>
          <p:nvPr>
            <p:ph idx="1"/>
          </p:nvPr>
        </p:nvSpPr>
        <p:spPr>
          <a:xfrm>
            <a:off x="1731818" y="1940872"/>
            <a:ext cx="6705600" cy="4545011"/>
          </a:xfrm>
        </p:spPr>
        <p:txBody>
          <a:bodyPr>
            <a:normAutofit/>
          </a:bodyPr>
          <a:lstStyle/>
          <a:p>
            <a:pPr>
              <a:lnSpc>
                <a:spcPct val="90000"/>
              </a:lnSpc>
              <a:buFont typeface="Wingdings" panose="05000000000000000000" pitchFamily="2" charset="2"/>
              <a:buChar char="§"/>
              <a:defRPr/>
            </a:pPr>
            <a:r>
              <a:rPr lang="en-US" altLang="en-US" sz="2400" dirty="0">
                <a:latin typeface="Tw Cen MT" panose="020B0602020104020603" pitchFamily="34" charset="0"/>
                <a:cs typeface="Tahoma" panose="020B0604030504040204" pitchFamily="34" charset="0"/>
              </a:rPr>
              <a:t>Opt into your counselor’s Google Classroom—if you are new, send an email to your counselor to be invited.</a:t>
            </a:r>
          </a:p>
          <a:p>
            <a:pPr>
              <a:lnSpc>
                <a:spcPct val="90000"/>
              </a:lnSpc>
              <a:buFont typeface="Wingdings" panose="05000000000000000000" pitchFamily="2" charset="2"/>
              <a:buChar char="§"/>
              <a:defRPr/>
            </a:pPr>
            <a:r>
              <a:rPr lang="en-US" altLang="en-US" sz="2400" dirty="0">
                <a:latin typeface="Tw Cen MT" panose="020B0602020104020603" pitchFamily="34" charset="0"/>
                <a:cs typeface="Tahoma" panose="020B0604030504040204" pitchFamily="34" charset="0"/>
              </a:rPr>
              <a:t>Remember, no staff member receives emails to the GSE account; email to lastname.firstname@cusd80.com to correspond with your counselor.</a:t>
            </a:r>
          </a:p>
          <a:p>
            <a:pPr>
              <a:lnSpc>
                <a:spcPct val="90000"/>
              </a:lnSpc>
              <a:buFont typeface="Wingdings" panose="05000000000000000000" pitchFamily="2" charset="2"/>
              <a:buChar char="§"/>
              <a:defRPr/>
            </a:pPr>
            <a:r>
              <a:rPr lang="en-US" sz="2400" dirty="0">
                <a:solidFill>
                  <a:schemeClr val="accent2">
                    <a:lumMod val="75000"/>
                  </a:schemeClr>
                </a:solidFill>
                <a:latin typeface="Tw Cen MT" panose="020B0602020104020603" pitchFamily="34" charset="0"/>
                <a:cs typeface="Tahoma" panose="020B0604030504040204" pitchFamily="34" charset="0"/>
                <a:hlinkClick r:id="rId3">
                  <a:extLst>
                    <a:ext uri="{A12FA001-AC4F-418D-AE19-62706E023703}">
                      <ahyp:hlinkClr xmlns:ahyp="http://schemas.microsoft.com/office/drawing/2018/hyperlinkcolor" val="tx"/>
                    </a:ext>
                  </a:extLst>
                </a:hlinkClick>
              </a:rPr>
              <a:t>Basha webpage</a:t>
            </a:r>
            <a:r>
              <a:rPr lang="en-US" sz="2400" dirty="0">
                <a:latin typeface="Tw Cen MT" panose="020B0602020104020603" pitchFamily="34" charset="0"/>
                <a:cs typeface="Tahoma" panose="020B0604030504040204" pitchFamily="34" charset="0"/>
              </a:rPr>
              <a:t>—Our Staff—Counseling—bookmark this and view every 2 weeks for updates—check out the Overview first please! Then locate the JUNIOR FOLDER on the left.</a:t>
            </a:r>
          </a:p>
          <a:p>
            <a:pPr>
              <a:lnSpc>
                <a:spcPct val="90000"/>
              </a:lnSpc>
              <a:buFont typeface="Wingdings" panose="05000000000000000000" pitchFamily="2" charset="2"/>
              <a:buChar char="Ø"/>
              <a:defRPr/>
            </a:pPr>
            <a:endParaRPr lang="en-US" sz="17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Content Placeholder 4">
            <a:extLst>
              <a:ext uri="{FF2B5EF4-FFF2-40B4-BE49-F238E27FC236}">
                <a16:creationId xmlns:a16="http://schemas.microsoft.com/office/drawing/2014/main" id="{2869979F-EAD4-A76B-3AEB-5437077699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88" y="838200"/>
            <a:ext cx="9197976" cy="54864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Google Shape;59;p13">
            <a:extLst>
              <a:ext uri="{FF2B5EF4-FFF2-40B4-BE49-F238E27FC236}">
                <a16:creationId xmlns:a16="http://schemas.microsoft.com/office/drawing/2014/main" id="{8E96F4EE-77F6-93CA-B537-1F6505F8CD7C}"/>
              </a:ext>
            </a:extLst>
          </p:cNvPr>
          <p:cNvSpPr txBox="1">
            <a:spLocks noGrp="1"/>
          </p:cNvSpPr>
          <p:nvPr>
            <p:ph type="body" idx="1"/>
          </p:nvPr>
        </p:nvSpPr>
        <p:spPr>
          <a:xfrm>
            <a:off x="311150" y="2009775"/>
            <a:ext cx="8521700" cy="3416300"/>
          </a:xfrm>
        </p:spPr>
        <p:txBody>
          <a:bodyPr/>
          <a:lstStyle/>
          <a:p>
            <a:pPr marL="0" indent="0">
              <a:buFont typeface="Arial" panose="020B0604020202020204" pitchFamily="34" charset="0"/>
              <a:buNone/>
              <a:defRPr/>
            </a:pPr>
            <a:endParaRPr/>
          </a:p>
          <a:p>
            <a:pPr marL="0" indent="0">
              <a:spcBef>
                <a:spcPts val="1200"/>
              </a:spcBef>
              <a:spcAft>
                <a:spcPts val="1200"/>
              </a:spcAft>
              <a:buFont typeface="Arial" panose="020B0604020202020204" pitchFamily="34" charset="0"/>
              <a:buNone/>
              <a:defRPr/>
            </a:pPr>
            <a:endParaRPr/>
          </a:p>
        </p:txBody>
      </p:sp>
      <p:pic>
        <p:nvPicPr>
          <p:cNvPr id="60" name="Google Shape;60;p13" descr="Barking and Dagenham Youth Forum wants to get young people of Barking and Dagenham talking about mental health. If you or somebody you know is having a tough time, visit Big White Wall where you can speak with one of the online Wall Guides and get the support you need. Visit Big White Wall here http://bit.ly/BtSBWW" title="Breaking the Stigma - A short film about mental health">
            <a:hlinkClick r:id="rId3"/>
            <a:extLst>
              <a:ext uri="{FF2B5EF4-FFF2-40B4-BE49-F238E27FC236}">
                <a16:creationId xmlns:a16="http://schemas.microsoft.com/office/drawing/2014/main" id="{C6D455FD-89F8-E520-81E0-320D84BC54A4}"/>
              </a:ext>
            </a:extLst>
          </p:cNvPr>
          <p:cNvPicPr preferRelativeResize="0"/>
          <p:nvPr/>
        </p:nvPicPr>
        <p:blipFill>
          <a:blip r:embed="rId4">
            <a:alphaModFix/>
          </a:blip>
          <a:stretch>
            <a:fillRect/>
          </a:stretch>
        </p:blipFill>
        <p:spPr>
          <a:xfrm>
            <a:off x="2286000" y="1944688"/>
            <a:ext cx="4572000" cy="3429000"/>
          </a:xfrm>
          <a:prstGeom prst="rect">
            <a:avLst/>
          </a:prstGeom>
          <a:noFill/>
          <a:ln>
            <a:noFill/>
          </a:ln>
        </p:spPr>
      </p:pic>
      <p:sp>
        <p:nvSpPr>
          <p:cNvPr id="61" name="Google Shape;61;p13">
            <a:extLst>
              <a:ext uri="{FF2B5EF4-FFF2-40B4-BE49-F238E27FC236}">
                <a16:creationId xmlns:a16="http://schemas.microsoft.com/office/drawing/2014/main" id="{C5AE70B9-444A-910C-714C-D2B90E68B0A6}"/>
              </a:ext>
            </a:extLst>
          </p:cNvPr>
          <p:cNvSpPr txBox="1"/>
          <p:nvPr/>
        </p:nvSpPr>
        <p:spPr>
          <a:xfrm>
            <a:off x="828675" y="457200"/>
            <a:ext cx="7486650" cy="1243013"/>
          </a:xfrm>
          <a:prstGeom prst="rect">
            <a:avLst/>
          </a:prstGeom>
          <a:noFill/>
          <a:ln>
            <a:noFill/>
          </a:ln>
        </p:spPr>
        <p:txBody>
          <a:bodyPr spcFirstLastPara="1" lIns="91425" tIns="91425" rIns="91425" bIns="91425">
            <a:spAutoFit/>
          </a:bodyPr>
          <a:lstStyle/>
          <a:p>
            <a:pPr algn="ctr">
              <a:spcBef>
                <a:spcPts val="0"/>
              </a:spcBef>
              <a:spcAft>
                <a:spcPts val="0"/>
              </a:spcAft>
              <a:buClr>
                <a:srgbClr val="000000"/>
              </a:buClr>
              <a:buSzPts val="990"/>
              <a:defRPr/>
            </a:pPr>
            <a:r>
              <a:rPr lang="en" sz="3680" b="1" dirty="0">
                <a:solidFill>
                  <a:schemeClr val="dk1"/>
                </a:solidFill>
                <a:latin typeface="Playfair Display"/>
                <a:ea typeface="Playfair Display"/>
                <a:cs typeface="Playfair Display"/>
                <a:sym typeface="Playfair Display"/>
              </a:rPr>
              <a:t>It’s okay to not be okay</a:t>
            </a:r>
            <a:endParaRPr sz="3680" b="1" dirty="0">
              <a:solidFill>
                <a:schemeClr val="dk1"/>
              </a:solidFill>
              <a:latin typeface="Playfair Display"/>
              <a:ea typeface="Playfair Display"/>
              <a:cs typeface="Playfair Display"/>
              <a:sym typeface="Playfair Display"/>
            </a:endParaRPr>
          </a:p>
          <a:p>
            <a:pPr algn="ctr">
              <a:spcBef>
                <a:spcPts val="0"/>
              </a:spcBef>
              <a:spcAft>
                <a:spcPts val="0"/>
              </a:spcAft>
              <a:defRPr/>
            </a:pPr>
            <a:endParaRPr sz="3200" b="1" dirty="0">
              <a:solidFill>
                <a:schemeClr val="lt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Google Shape;66;p14">
            <a:extLst>
              <a:ext uri="{FF2B5EF4-FFF2-40B4-BE49-F238E27FC236}">
                <a16:creationId xmlns:a16="http://schemas.microsoft.com/office/drawing/2014/main" id="{09630575-05AD-61B0-8524-E8E749EF5A47}"/>
              </a:ext>
            </a:extLst>
          </p:cNvPr>
          <p:cNvSpPr txBox="1">
            <a:spLocks noGrp="1"/>
          </p:cNvSpPr>
          <p:nvPr>
            <p:ph type="title"/>
          </p:nvPr>
        </p:nvSpPr>
        <p:spPr>
          <a:xfrm>
            <a:off x="311150" y="1209675"/>
            <a:ext cx="8521700" cy="625475"/>
          </a:xfrm>
        </p:spPr>
        <p:txBody>
          <a:bodyPr>
            <a:noAutofit/>
          </a:bodyPr>
          <a:lstStyle/>
          <a:p>
            <a:pPr algn="l">
              <a:buSzPts val="990"/>
              <a:defRPr/>
            </a:pPr>
            <a:r>
              <a:rPr lang="en" sz="3680"/>
              <a:t>A Friend Asks App</a:t>
            </a:r>
            <a:endParaRPr sz="3680"/>
          </a:p>
        </p:txBody>
      </p:sp>
      <p:sp>
        <p:nvSpPr>
          <p:cNvPr id="67" name="Google Shape;67;p14">
            <a:extLst>
              <a:ext uri="{FF2B5EF4-FFF2-40B4-BE49-F238E27FC236}">
                <a16:creationId xmlns:a16="http://schemas.microsoft.com/office/drawing/2014/main" id="{A2FACB63-E2D3-2960-D70F-BD70B6812755}"/>
              </a:ext>
            </a:extLst>
          </p:cNvPr>
          <p:cNvSpPr txBox="1">
            <a:spLocks noGrp="1"/>
          </p:cNvSpPr>
          <p:nvPr>
            <p:ph type="body" idx="1"/>
          </p:nvPr>
        </p:nvSpPr>
        <p:spPr>
          <a:xfrm>
            <a:off x="311150" y="2009775"/>
            <a:ext cx="8521700" cy="3416300"/>
          </a:xfrm>
        </p:spPr>
        <p:txBody>
          <a:bodyPr/>
          <a:lstStyle/>
          <a:p>
            <a:pPr indent="-381000">
              <a:buSzPts val="2400"/>
              <a:buFont typeface="Arial" panose="020B0604020202020204" pitchFamily="34" charset="0"/>
              <a:buChar char="★"/>
              <a:defRPr/>
            </a:pPr>
            <a:r>
              <a:rPr lang="en" sz="2400"/>
              <a:t>Get Help Now</a:t>
            </a:r>
            <a:endParaRPr sz="2400"/>
          </a:p>
          <a:p>
            <a:pPr indent="-381000">
              <a:buSzPts val="2400"/>
              <a:buFont typeface="Arial" panose="020B0604020202020204" pitchFamily="34" charset="0"/>
              <a:buChar char="★"/>
              <a:defRPr/>
            </a:pPr>
            <a:r>
              <a:rPr lang="en" sz="2400"/>
              <a:t>How to Help a Friend</a:t>
            </a:r>
            <a:endParaRPr sz="2400"/>
          </a:p>
          <a:p>
            <a:pPr indent="-381000">
              <a:buSzPts val="2400"/>
              <a:buFont typeface="Arial" panose="020B0604020202020204" pitchFamily="34" charset="0"/>
              <a:buChar char="★"/>
              <a:defRPr/>
            </a:pPr>
            <a:r>
              <a:rPr lang="en" sz="2400"/>
              <a:t>Warning Signs</a:t>
            </a:r>
            <a:endParaRPr sz="2400"/>
          </a:p>
          <a:p>
            <a:pPr indent="-381000">
              <a:buSzPts val="2400"/>
              <a:buFont typeface="Arial" panose="020B0604020202020204" pitchFamily="34" charset="0"/>
              <a:buChar char="★"/>
              <a:defRPr/>
            </a:pPr>
            <a:r>
              <a:rPr lang="en" sz="2400"/>
              <a:t>Resources for Help</a:t>
            </a:r>
            <a:endParaRPr sz="2400"/>
          </a:p>
          <a:p>
            <a:pPr marL="0" indent="0">
              <a:spcBef>
                <a:spcPts val="1200"/>
              </a:spcBef>
              <a:spcAft>
                <a:spcPts val="1200"/>
              </a:spcAft>
              <a:buFont typeface="Arial" panose="020B0604020202020204" pitchFamily="34" charset="0"/>
              <a:buNone/>
              <a:defRPr/>
            </a:pPr>
            <a:endParaRPr/>
          </a:p>
        </p:txBody>
      </p:sp>
      <p:pic>
        <p:nvPicPr>
          <p:cNvPr id="84996" name="Google Shape;68;p14">
            <a:extLst>
              <a:ext uri="{FF2B5EF4-FFF2-40B4-BE49-F238E27FC236}">
                <a16:creationId xmlns:a16="http://schemas.microsoft.com/office/drawing/2014/main" id="{1932A289-0450-6C44-6A0E-025228FF12D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963" y="1892300"/>
            <a:ext cx="29241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Google Shape;73;p15">
            <a:extLst>
              <a:ext uri="{FF2B5EF4-FFF2-40B4-BE49-F238E27FC236}">
                <a16:creationId xmlns:a16="http://schemas.microsoft.com/office/drawing/2014/main" id="{756330F4-7510-0D84-A62F-510F80135B8C}"/>
              </a:ext>
            </a:extLst>
          </p:cNvPr>
          <p:cNvSpPr txBox="1">
            <a:spLocks noGrp="1"/>
          </p:cNvSpPr>
          <p:nvPr>
            <p:ph type="title"/>
          </p:nvPr>
        </p:nvSpPr>
        <p:spPr>
          <a:xfrm>
            <a:off x="311150" y="482600"/>
            <a:ext cx="8521700" cy="625475"/>
          </a:xfrm>
        </p:spPr>
        <p:txBody>
          <a:bodyPr>
            <a:noAutofit/>
          </a:bodyPr>
          <a:lstStyle/>
          <a:p>
            <a:pPr algn="ctr">
              <a:buSzPts val="990"/>
              <a:defRPr/>
            </a:pPr>
            <a:r>
              <a:rPr lang="en" dirty="0"/>
              <a:t>Warning Signs</a:t>
            </a:r>
            <a:endParaRPr dirty="0"/>
          </a:p>
        </p:txBody>
      </p:sp>
      <p:sp>
        <p:nvSpPr>
          <p:cNvPr id="74" name="Google Shape;74;p15">
            <a:extLst>
              <a:ext uri="{FF2B5EF4-FFF2-40B4-BE49-F238E27FC236}">
                <a16:creationId xmlns:a16="http://schemas.microsoft.com/office/drawing/2014/main" id="{7E70B42D-B3BC-07DA-AA50-949AC0CE341C}"/>
              </a:ext>
            </a:extLst>
          </p:cNvPr>
          <p:cNvSpPr txBox="1">
            <a:spLocks noGrp="1"/>
          </p:cNvSpPr>
          <p:nvPr>
            <p:ph type="body" idx="1"/>
          </p:nvPr>
        </p:nvSpPr>
        <p:spPr>
          <a:xfrm>
            <a:off x="311150" y="2009775"/>
            <a:ext cx="8521700" cy="3416300"/>
          </a:xfrm>
        </p:spPr>
        <p:txBody>
          <a:bodyPr/>
          <a:lstStyle/>
          <a:p>
            <a:pPr marL="0" indent="0">
              <a:buFont typeface="Arial" panose="020B0604020202020204" pitchFamily="34" charset="0"/>
              <a:buNone/>
              <a:defRPr/>
            </a:pPr>
            <a:endParaRPr/>
          </a:p>
          <a:p>
            <a:pPr marL="0" indent="0">
              <a:spcBef>
                <a:spcPts val="1200"/>
              </a:spcBef>
              <a:spcAft>
                <a:spcPts val="1200"/>
              </a:spcAft>
              <a:buFont typeface="Arial" panose="020B0604020202020204" pitchFamily="34" charset="0"/>
              <a:buNone/>
              <a:defRPr/>
            </a:pPr>
            <a:endParaRPr/>
          </a:p>
        </p:txBody>
      </p:sp>
      <p:sp>
        <p:nvSpPr>
          <p:cNvPr id="87044" name="Google Shape;75;p15">
            <a:extLst>
              <a:ext uri="{FF2B5EF4-FFF2-40B4-BE49-F238E27FC236}">
                <a16:creationId xmlns:a16="http://schemas.microsoft.com/office/drawing/2014/main" id="{256AA630-0296-9027-5367-8952E9496594}"/>
              </a:ext>
            </a:extLst>
          </p:cNvPr>
          <p:cNvSpPr txBox="1">
            <a:spLocks noChangeArrowheads="1"/>
          </p:cNvSpPr>
          <p:nvPr/>
        </p:nvSpPr>
        <p:spPr bwMode="auto">
          <a:xfrm>
            <a:off x="7391400" y="5600700"/>
            <a:ext cx="1670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FontTx/>
              <a:buNone/>
            </a:pPr>
            <a:r>
              <a:rPr lang="en-US" altLang="en-US" sz="1800">
                <a:latin typeface="Lato" panose="020F0502020204030203" pitchFamily="34" charset="0"/>
                <a:cs typeface="Lato" panose="020F0502020204030203" pitchFamily="34" charset="0"/>
                <a:sym typeface="Lato" panose="020F0502020204030203" pitchFamily="34" charset="0"/>
              </a:rPr>
              <a:t>samsha.gov</a:t>
            </a:r>
          </a:p>
        </p:txBody>
      </p:sp>
      <p:sp>
        <p:nvSpPr>
          <p:cNvPr id="87045" name="Google Shape;76;p15">
            <a:extLst>
              <a:ext uri="{FF2B5EF4-FFF2-40B4-BE49-F238E27FC236}">
                <a16:creationId xmlns:a16="http://schemas.microsoft.com/office/drawing/2014/main" id="{BD00C732-7411-ADB5-CD64-C43857825383}"/>
              </a:ext>
            </a:extLst>
          </p:cNvPr>
          <p:cNvSpPr txBox="1">
            <a:spLocks noChangeArrowheads="1"/>
          </p:cNvSpPr>
          <p:nvPr/>
        </p:nvSpPr>
        <p:spPr bwMode="auto">
          <a:xfrm>
            <a:off x="371475" y="1581150"/>
            <a:ext cx="37623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marL="457200" indent="-3302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SzPts val="1600"/>
              <a:buFont typeface="Lato" panose="020F0502020204030203" pitchFamily="34" charset="0"/>
              <a:buChar char="★"/>
            </a:pPr>
            <a:r>
              <a:rPr lang="en-US" altLang="en-US" sz="1800" b="1">
                <a:latin typeface="Lato" panose="020F0502020204030203" pitchFamily="34" charset="0"/>
                <a:cs typeface="Lato" panose="020F0502020204030203" pitchFamily="34" charset="0"/>
                <a:sym typeface="Lato" panose="020F0502020204030203" pitchFamily="34" charset="0"/>
              </a:rPr>
              <a:t>Decline in school performance and behavior</a:t>
            </a:r>
          </a:p>
          <a:p>
            <a:pPr>
              <a:lnSpc>
                <a:spcPct val="100000"/>
              </a:lnSpc>
              <a:spcBef>
                <a:spcPct val="0"/>
              </a:spcBef>
              <a:buClrTx/>
              <a:buSzPts val="1600"/>
              <a:buFont typeface="Lato" panose="020F0502020204030203" pitchFamily="34" charset="0"/>
              <a:buChar char="★"/>
            </a:pPr>
            <a:r>
              <a:rPr lang="en-US" altLang="en-US" sz="1800" b="1">
                <a:latin typeface="Lato" panose="020F0502020204030203" pitchFamily="34" charset="0"/>
                <a:cs typeface="Lato" panose="020F0502020204030203" pitchFamily="34" charset="0"/>
                <a:sym typeface="Lato" panose="020F0502020204030203" pitchFamily="34" charset="0"/>
              </a:rPr>
              <a:t>Changes in school attendance</a:t>
            </a:r>
          </a:p>
          <a:p>
            <a:pPr>
              <a:lnSpc>
                <a:spcPct val="100000"/>
              </a:lnSpc>
              <a:spcBef>
                <a:spcPct val="0"/>
              </a:spcBef>
              <a:buClrTx/>
              <a:buSzPts val="1600"/>
              <a:buFont typeface="Lato" panose="020F0502020204030203" pitchFamily="34" charset="0"/>
              <a:buChar char="★"/>
            </a:pPr>
            <a:r>
              <a:rPr lang="en-US" altLang="en-US" sz="1800" b="1">
                <a:latin typeface="Lato" panose="020F0502020204030203" pitchFamily="34" charset="0"/>
                <a:cs typeface="Lato" panose="020F0502020204030203" pitchFamily="34" charset="0"/>
                <a:sym typeface="Lato" panose="020F0502020204030203" pitchFamily="34" charset="0"/>
              </a:rPr>
              <a:t>Talking, or joking, about suicide or making suicide threats</a:t>
            </a:r>
          </a:p>
          <a:p>
            <a:pPr>
              <a:lnSpc>
                <a:spcPct val="100000"/>
              </a:lnSpc>
              <a:spcBef>
                <a:spcPct val="0"/>
              </a:spcBef>
              <a:buClrTx/>
              <a:buSzPts val="1600"/>
              <a:buFont typeface="Lato" panose="020F0502020204030203" pitchFamily="34" charset="0"/>
              <a:buChar char="★"/>
            </a:pPr>
            <a:r>
              <a:rPr lang="en-US" altLang="en-US" sz="1800" b="1">
                <a:latin typeface="Lato" panose="020F0502020204030203" pitchFamily="34" charset="0"/>
                <a:cs typeface="Lato" panose="020F0502020204030203" pitchFamily="34" charset="0"/>
                <a:sym typeface="Lato" panose="020F0502020204030203" pitchFamily="34" charset="0"/>
              </a:rPr>
              <a:t>Loss of interest in things they used to enjoy</a:t>
            </a:r>
          </a:p>
          <a:p>
            <a:pPr>
              <a:lnSpc>
                <a:spcPct val="100000"/>
              </a:lnSpc>
              <a:spcBef>
                <a:spcPct val="0"/>
              </a:spcBef>
              <a:buClrTx/>
              <a:buSzPts val="1600"/>
              <a:buFont typeface="Lato" panose="020F0502020204030203" pitchFamily="34" charset="0"/>
              <a:buChar char="★"/>
            </a:pPr>
            <a:r>
              <a:rPr lang="en-US" altLang="en-US" sz="1800" b="1">
                <a:latin typeface="Lato" panose="020F0502020204030203" pitchFamily="34" charset="0"/>
                <a:cs typeface="Lato" panose="020F0502020204030203" pitchFamily="34" charset="0"/>
                <a:sym typeface="Lato" panose="020F0502020204030203" pitchFamily="34" charset="0"/>
              </a:rPr>
              <a:t>Unusual interest in death and dying</a:t>
            </a:r>
          </a:p>
          <a:p>
            <a:pPr>
              <a:lnSpc>
                <a:spcPct val="100000"/>
              </a:lnSpc>
              <a:spcBef>
                <a:spcPct val="0"/>
              </a:spcBef>
              <a:buClrTx/>
              <a:buSzPts val="1600"/>
              <a:buFont typeface="Lato" panose="020F0502020204030203" pitchFamily="34" charset="0"/>
              <a:buChar char="★"/>
            </a:pPr>
            <a:r>
              <a:rPr lang="en-US" altLang="en-US" sz="1800" b="1">
                <a:latin typeface="Lato" panose="020F0502020204030203" pitchFamily="34" charset="0"/>
                <a:cs typeface="Lato" panose="020F0502020204030203" pitchFamily="34" charset="0"/>
                <a:sym typeface="Lato" panose="020F0502020204030203" pitchFamily="34" charset="0"/>
              </a:rPr>
              <a:t>Taking unnecessary risks</a:t>
            </a:r>
          </a:p>
          <a:p>
            <a:pPr>
              <a:lnSpc>
                <a:spcPct val="100000"/>
              </a:lnSpc>
              <a:spcBef>
                <a:spcPct val="0"/>
              </a:spcBef>
              <a:buClrTx/>
              <a:buSzPts val="1600"/>
              <a:buFont typeface="Lato" panose="020F0502020204030203" pitchFamily="34" charset="0"/>
              <a:buChar char="★"/>
            </a:pPr>
            <a:r>
              <a:rPr lang="en-US" altLang="en-US" sz="1800" b="1">
                <a:latin typeface="Lato" panose="020F0502020204030203" pitchFamily="34" charset="0"/>
                <a:cs typeface="Lato" panose="020F0502020204030203" pitchFamily="34" charset="0"/>
                <a:sym typeface="Lato" panose="020F0502020204030203" pitchFamily="34" charset="0"/>
              </a:rPr>
              <a:t>Feelings of hopelessness</a:t>
            </a:r>
          </a:p>
          <a:p>
            <a:pPr>
              <a:lnSpc>
                <a:spcPct val="100000"/>
              </a:lnSpc>
              <a:spcBef>
                <a:spcPct val="0"/>
              </a:spcBef>
              <a:buClrTx/>
              <a:buSzPts val="1600"/>
              <a:buFont typeface="Lato" panose="020F0502020204030203" pitchFamily="34" charset="0"/>
              <a:buChar char="★"/>
            </a:pPr>
            <a:r>
              <a:rPr lang="en-US" altLang="en-US" sz="1800" b="1">
                <a:latin typeface="Lato" panose="020F0502020204030203" pitchFamily="34" charset="0"/>
                <a:cs typeface="Lato" panose="020F0502020204030203" pitchFamily="34" charset="0"/>
                <a:sym typeface="Lato" panose="020F0502020204030203" pitchFamily="34" charset="0"/>
              </a:rPr>
              <a:t>Depression</a:t>
            </a:r>
          </a:p>
        </p:txBody>
      </p:sp>
      <p:sp>
        <p:nvSpPr>
          <p:cNvPr id="87046" name="Google Shape;77;p15">
            <a:extLst>
              <a:ext uri="{FF2B5EF4-FFF2-40B4-BE49-F238E27FC236}">
                <a16:creationId xmlns:a16="http://schemas.microsoft.com/office/drawing/2014/main" id="{6DAB611F-9F83-D42A-FE17-21144D1D802C}"/>
              </a:ext>
            </a:extLst>
          </p:cNvPr>
          <p:cNvSpPr txBox="1">
            <a:spLocks noChangeArrowheads="1"/>
          </p:cNvSpPr>
          <p:nvPr/>
        </p:nvSpPr>
        <p:spPr bwMode="auto">
          <a:xfrm>
            <a:off x="4716463" y="1538288"/>
            <a:ext cx="376078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marL="457200" indent="-33020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buClrTx/>
              <a:buSzPts val="1600"/>
              <a:buFont typeface="Lato" panose="020F0502020204030203" pitchFamily="34" charset="0"/>
              <a:buChar char="★"/>
            </a:pPr>
            <a:r>
              <a:rPr lang="en-US" altLang="en-US" sz="1800" b="1">
                <a:latin typeface="Lato" panose="020F0502020204030203" pitchFamily="34" charset="0"/>
                <a:cs typeface="Lato" panose="020F0502020204030203" pitchFamily="34" charset="0"/>
                <a:sym typeface="Lato" panose="020F0502020204030203" pitchFamily="34" charset="0"/>
              </a:rPr>
              <a:t>Bullying - Both the target of bullying and the bully are at risk</a:t>
            </a:r>
          </a:p>
          <a:p>
            <a:pPr>
              <a:lnSpc>
                <a:spcPct val="100000"/>
              </a:lnSpc>
              <a:spcBef>
                <a:spcPct val="0"/>
              </a:spcBef>
              <a:buClrTx/>
              <a:buSzPts val="1600"/>
              <a:buFont typeface="Lato" panose="020F0502020204030203" pitchFamily="34" charset="0"/>
              <a:buChar char="★"/>
            </a:pPr>
            <a:r>
              <a:rPr lang="en-US" altLang="en-US" sz="1800" b="1">
                <a:latin typeface="Lato" panose="020F0502020204030203" pitchFamily="34" charset="0"/>
                <a:cs typeface="Lato" panose="020F0502020204030203" pitchFamily="34" charset="0"/>
                <a:sym typeface="Lato" panose="020F0502020204030203" pitchFamily="34" charset="0"/>
              </a:rPr>
              <a:t>Change in Friendships - withdrawing from friends and social activities</a:t>
            </a:r>
          </a:p>
          <a:p>
            <a:pPr>
              <a:lnSpc>
                <a:spcPct val="100000"/>
              </a:lnSpc>
              <a:spcBef>
                <a:spcPct val="0"/>
              </a:spcBef>
              <a:buClrTx/>
              <a:buSzPts val="1600"/>
              <a:buFont typeface="Lato" panose="020F0502020204030203" pitchFamily="34" charset="0"/>
              <a:buChar char="★"/>
            </a:pPr>
            <a:r>
              <a:rPr lang="en-US" altLang="en-US" sz="1800" b="1">
                <a:latin typeface="Lato" panose="020F0502020204030203" pitchFamily="34" charset="0"/>
                <a:cs typeface="Lato" panose="020F0502020204030203" pitchFamily="34" charset="0"/>
                <a:sym typeface="Lato" panose="020F0502020204030203" pitchFamily="34" charset="0"/>
              </a:rPr>
              <a:t>Mood swings or personality changes</a:t>
            </a:r>
          </a:p>
          <a:p>
            <a:pPr>
              <a:lnSpc>
                <a:spcPct val="100000"/>
              </a:lnSpc>
              <a:spcBef>
                <a:spcPct val="0"/>
              </a:spcBef>
              <a:buClrTx/>
              <a:buSzPts val="1600"/>
              <a:buFont typeface="Lato" panose="020F0502020204030203" pitchFamily="34" charset="0"/>
              <a:buChar char="★"/>
            </a:pPr>
            <a:r>
              <a:rPr lang="en-US" altLang="en-US" sz="1800" b="1">
                <a:latin typeface="Lato" panose="020F0502020204030203" pitchFamily="34" charset="0"/>
                <a:cs typeface="Lato" panose="020F0502020204030203" pitchFamily="34" charset="0"/>
                <a:sym typeface="Lato" panose="020F0502020204030203" pitchFamily="34" charset="0"/>
              </a:rPr>
              <a:t>Increased use of alcohol or drugs</a:t>
            </a:r>
          </a:p>
          <a:p>
            <a:pPr>
              <a:lnSpc>
                <a:spcPct val="100000"/>
              </a:lnSpc>
              <a:spcBef>
                <a:spcPct val="0"/>
              </a:spcBef>
              <a:buClrTx/>
              <a:buSzPts val="1600"/>
              <a:buFont typeface="Lato" panose="020F0502020204030203" pitchFamily="34" charset="0"/>
              <a:buChar char="★"/>
            </a:pPr>
            <a:r>
              <a:rPr lang="en-US" altLang="en-US" sz="1800" b="1">
                <a:latin typeface="Lato" panose="020F0502020204030203" pitchFamily="34" charset="0"/>
                <a:cs typeface="Lato" panose="020F0502020204030203" pitchFamily="34" charset="0"/>
                <a:sym typeface="Lato" panose="020F0502020204030203" pitchFamily="34" charset="0"/>
              </a:rPr>
              <a:t>Giving away prized possessions</a:t>
            </a:r>
          </a:p>
          <a:p>
            <a:pPr>
              <a:lnSpc>
                <a:spcPct val="100000"/>
              </a:lnSpc>
              <a:spcBef>
                <a:spcPct val="0"/>
              </a:spcBef>
              <a:buClrTx/>
              <a:buSzPts val="1600"/>
              <a:buFont typeface="Lato" panose="020F0502020204030203" pitchFamily="34" charset="0"/>
              <a:buChar char="★"/>
            </a:pPr>
            <a:r>
              <a:rPr lang="en-US" altLang="en-US" sz="1800" b="1">
                <a:latin typeface="Lato" panose="020F0502020204030203" pitchFamily="34" charset="0"/>
                <a:cs typeface="Lato" panose="020F0502020204030203" pitchFamily="34" charset="0"/>
                <a:sym typeface="Lato" panose="020F0502020204030203" pitchFamily="34" charset="0"/>
              </a:rPr>
              <a:t>Changes in eating and sleeping habits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Google Shape;82;p16">
            <a:extLst>
              <a:ext uri="{FF2B5EF4-FFF2-40B4-BE49-F238E27FC236}">
                <a16:creationId xmlns:a16="http://schemas.microsoft.com/office/drawing/2014/main" id="{53884C12-3829-0618-280F-C78565BA8E0B}"/>
              </a:ext>
            </a:extLst>
          </p:cNvPr>
          <p:cNvSpPr txBox="1">
            <a:spLocks noGrp="1"/>
          </p:cNvSpPr>
          <p:nvPr>
            <p:ph type="title"/>
          </p:nvPr>
        </p:nvSpPr>
        <p:spPr>
          <a:xfrm>
            <a:off x="3168650" y="304800"/>
            <a:ext cx="2806700" cy="755650"/>
          </a:xfrm>
        </p:spPr>
        <p:txBody>
          <a:bodyPr>
            <a:noAutofit/>
          </a:bodyPr>
          <a:lstStyle/>
          <a:p>
            <a:pPr>
              <a:defRPr/>
            </a:pPr>
            <a:r>
              <a:rPr lang="en" sz="4000" dirty="0"/>
              <a:t>988</a:t>
            </a:r>
            <a:endParaRPr sz="4000" dirty="0"/>
          </a:p>
        </p:txBody>
      </p:sp>
      <p:sp>
        <p:nvSpPr>
          <p:cNvPr id="83" name="Google Shape;83;p16">
            <a:extLst>
              <a:ext uri="{FF2B5EF4-FFF2-40B4-BE49-F238E27FC236}">
                <a16:creationId xmlns:a16="http://schemas.microsoft.com/office/drawing/2014/main" id="{1100997D-62C2-02C9-4C20-AB07504126B1}"/>
              </a:ext>
            </a:extLst>
          </p:cNvPr>
          <p:cNvSpPr txBox="1">
            <a:spLocks noGrp="1"/>
          </p:cNvSpPr>
          <p:nvPr>
            <p:ph type="body" idx="1"/>
          </p:nvPr>
        </p:nvSpPr>
        <p:spPr>
          <a:xfrm>
            <a:off x="457200" y="1447800"/>
            <a:ext cx="3906600" cy="3355499"/>
          </a:xfrm>
        </p:spPr>
        <p:txBody>
          <a:bodyPr>
            <a:noAutofit/>
          </a:bodyPr>
          <a:lstStyle/>
          <a:p>
            <a:pPr marL="0" indent="0">
              <a:buSzPts val="852"/>
              <a:buFont typeface="Arial" panose="020B0604020202020204" pitchFamily="34" charset="0"/>
              <a:buNone/>
              <a:defRPr/>
            </a:pPr>
            <a:endParaRPr sz="1313" dirty="0">
              <a:solidFill>
                <a:srgbClr val="4A4A4A"/>
              </a:solidFill>
              <a:highlight>
                <a:srgbClr val="FFFFFF"/>
              </a:highlight>
            </a:endParaRPr>
          </a:p>
          <a:p>
            <a:pPr marL="0" indent="0">
              <a:spcBef>
                <a:spcPts val="800"/>
              </a:spcBef>
              <a:buSzPts val="852"/>
              <a:buFont typeface="Arial" panose="020B0604020202020204" pitchFamily="34" charset="0"/>
              <a:buNone/>
              <a:defRPr/>
            </a:pPr>
            <a:r>
              <a:rPr lang="en" sz="1313" dirty="0">
                <a:solidFill>
                  <a:srgbClr val="4A4A4A"/>
                </a:solidFill>
                <a:latin typeface="Arial Black" panose="020B0A04020102020204" pitchFamily="34" charset="0"/>
              </a:rPr>
              <a:t>988 offers 24/7 access to trained crisis counselors who can help people experiencing mental health-related distress. That could be:</a:t>
            </a:r>
            <a:endParaRPr sz="1313" dirty="0">
              <a:solidFill>
                <a:srgbClr val="4A4A4A"/>
              </a:solidFill>
              <a:latin typeface="Arial Black" panose="020B0A04020102020204" pitchFamily="34" charset="0"/>
            </a:endParaRPr>
          </a:p>
          <a:p>
            <a:pPr marL="838200" indent="-312023">
              <a:spcBef>
                <a:spcPts val="1100"/>
              </a:spcBef>
              <a:buClr>
                <a:srgbClr val="4A4A4A"/>
              </a:buClr>
              <a:buSzPts val="1314"/>
              <a:buFont typeface="Lato"/>
              <a:buChar char="●"/>
              <a:defRPr/>
            </a:pPr>
            <a:r>
              <a:rPr lang="en" sz="1313" dirty="0">
                <a:solidFill>
                  <a:srgbClr val="4A4A4A"/>
                </a:solidFill>
                <a:latin typeface="Arial Black" panose="020B0A04020102020204" pitchFamily="34" charset="0"/>
              </a:rPr>
              <a:t>Thoughts of suicide</a:t>
            </a:r>
            <a:endParaRPr sz="1313" dirty="0">
              <a:solidFill>
                <a:srgbClr val="4A4A4A"/>
              </a:solidFill>
              <a:latin typeface="Arial Black" panose="020B0A04020102020204" pitchFamily="34" charset="0"/>
            </a:endParaRPr>
          </a:p>
          <a:p>
            <a:pPr marL="838200" indent="-312023">
              <a:buClr>
                <a:srgbClr val="4A4A4A"/>
              </a:buClr>
              <a:buSzPts val="1314"/>
              <a:buFont typeface="Lato"/>
              <a:buChar char="●"/>
              <a:defRPr/>
            </a:pPr>
            <a:r>
              <a:rPr lang="en" sz="1313" dirty="0">
                <a:solidFill>
                  <a:srgbClr val="4A4A4A"/>
                </a:solidFill>
                <a:latin typeface="Arial Black" panose="020B0A04020102020204" pitchFamily="34" charset="0"/>
              </a:rPr>
              <a:t>Mental health or substance use crisis, or</a:t>
            </a:r>
            <a:endParaRPr sz="1313" dirty="0">
              <a:solidFill>
                <a:srgbClr val="4A4A4A"/>
              </a:solidFill>
              <a:latin typeface="Arial Black" panose="020B0A04020102020204" pitchFamily="34" charset="0"/>
            </a:endParaRPr>
          </a:p>
          <a:p>
            <a:pPr marL="838200" indent="-312023">
              <a:buClr>
                <a:srgbClr val="4A4A4A"/>
              </a:buClr>
              <a:buSzPts val="1314"/>
              <a:buFont typeface="Lato"/>
              <a:buChar char="●"/>
              <a:defRPr/>
            </a:pPr>
            <a:r>
              <a:rPr lang="en" sz="1313" dirty="0">
                <a:solidFill>
                  <a:srgbClr val="4A4A4A"/>
                </a:solidFill>
                <a:latin typeface="Arial Black" panose="020B0A04020102020204" pitchFamily="34" charset="0"/>
              </a:rPr>
              <a:t>Any other kind of emotional distress</a:t>
            </a:r>
            <a:endParaRPr sz="1313" dirty="0">
              <a:solidFill>
                <a:srgbClr val="4A4A4A"/>
              </a:solidFill>
              <a:latin typeface="Arial Black" panose="020B0A04020102020204" pitchFamily="34" charset="0"/>
            </a:endParaRPr>
          </a:p>
          <a:p>
            <a:pPr marL="0" indent="0">
              <a:spcBef>
                <a:spcPts val="3800"/>
              </a:spcBef>
              <a:buSzPts val="852"/>
              <a:buFont typeface="Arial" panose="020B0604020202020204" pitchFamily="34" charset="0"/>
              <a:buNone/>
              <a:defRPr/>
            </a:pPr>
            <a:r>
              <a:rPr lang="en" sz="1313" dirty="0">
                <a:solidFill>
                  <a:srgbClr val="4A4A4A"/>
                </a:solidFill>
                <a:latin typeface="Arial Black" panose="020B0A04020102020204" pitchFamily="34" charset="0"/>
              </a:rPr>
              <a:t>People can call or text </a:t>
            </a:r>
            <a:r>
              <a:rPr lang="en" sz="1313" dirty="0">
                <a:solidFill>
                  <a:srgbClr val="1F419A"/>
                </a:solidFill>
                <a:latin typeface="Arial Black" panose="020B0A04020102020204" pitchFamily="34" charset="0"/>
              </a:rPr>
              <a:t>988</a:t>
            </a:r>
            <a:r>
              <a:rPr lang="en" sz="1313" dirty="0">
                <a:solidFill>
                  <a:srgbClr val="4A4A4A"/>
                </a:solidFill>
                <a:latin typeface="Arial Black" panose="020B0A04020102020204" pitchFamily="34" charset="0"/>
              </a:rPr>
              <a:t> or chat </a:t>
            </a:r>
            <a:r>
              <a:rPr lang="en" sz="1313" u="sng" dirty="0">
                <a:solidFill>
                  <a:srgbClr val="1F419A"/>
                </a:solidFill>
                <a:latin typeface="Arial Black" panose="020B0A04020102020204" pitchFamily="34" charset="0"/>
                <a:hlinkClick r:id="rId3"/>
              </a:rPr>
              <a:t>988lifeline.org</a:t>
            </a:r>
            <a:r>
              <a:rPr lang="en" sz="1313" dirty="0">
                <a:solidFill>
                  <a:srgbClr val="4A4A4A"/>
                </a:solidFill>
                <a:latin typeface="Arial Black" panose="020B0A04020102020204" pitchFamily="34" charset="0"/>
              </a:rPr>
              <a:t> for themselves or if they are worried about a loved one who may need crisis support.</a:t>
            </a:r>
            <a:endParaRPr sz="1313" dirty="0">
              <a:solidFill>
                <a:srgbClr val="4A4A4A"/>
              </a:solidFill>
              <a:latin typeface="Arial Black" panose="020B0A04020102020204" pitchFamily="34" charset="0"/>
            </a:endParaRPr>
          </a:p>
          <a:p>
            <a:pPr marL="0" indent="0">
              <a:spcBef>
                <a:spcPts val="800"/>
              </a:spcBef>
              <a:buSzPts val="852"/>
              <a:buFont typeface="Arial" panose="020B0604020202020204" pitchFamily="34" charset="0"/>
              <a:buNone/>
              <a:defRPr/>
            </a:pPr>
            <a:endParaRPr sz="1430" dirty="0"/>
          </a:p>
          <a:p>
            <a:pPr marL="0" indent="0">
              <a:spcBef>
                <a:spcPts val="1200"/>
              </a:spcBef>
              <a:buSzPts val="852"/>
              <a:buFont typeface="Arial" panose="020B0604020202020204" pitchFamily="34" charset="0"/>
              <a:buNone/>
              <a:defRPr/>
            </a:pPr>
            <a:endParaRPr sz="1430" dirty="0"/>
          </a:p>
          <a:p>
            <a:pPr marL="0" indent="0">
              <a:spcBef>
                <a:spcPts val="1200"/>
              </a:spcBef>
              <a:spcAft>
                <a:spcPts val="1200"/>
              </a:spcAft>
              <a:buSzPts val="852"/>
              <a:buFont typeface="Arial" panose="020B0604020202020204" pitchFamily="34" charset="0"/>
              <a:buNone/>
              <a:defRPr/>
            </a:pPr>
            <a:endParaRPr sz="1430" dirty="0"/>
          </a:p>
        </p:txBody>
      </p:sp>
      <p:pic>
        <p:nvPicPr>
          <p:cNvPr id="89092" name="Google Shape;84;p16">
            <a:extLst>
              <a:ext uri="{FF2B5EF4-FFF2-40B4-BE49-F238E27FC236}">
                <a16:creationId xmlns:a16="http://schemas.microsoft.com/office/drawing/2014/main" id="{435AFC7B-4232-93F9-4DBE-86143EF2355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57400"/>
            <a:ext cx="38274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Google Shape;89;p17">
            <a:extLst>
              <a:ext uri="{FF2B5EF4-FFF2-40B4-BE49-F238E27FC236}">
                <a16:creationId xmlns:a16="http://schemas.microsoft.com/office/drawing/2014/main" id="{2ABF5598-3DBE-5AA2-0B0F-218727FCB562}"/>
              </a:ext>
            </a:extLst>
          </p:cNvPr>
          <p:cNvSpPr txBox="1">
            <a:spLocks noGrp="1"/>
          </p:cNvSpPr>
          <p:nvPr>
            <p:ph type="body" idx="1"/>
          </p:nvPr>
        </p:nvSpPr>
        <p:spPr>
          <a:xfrm>
            <a:off x="311150" y="2247900"/>
            <a:ext cx="2808288" cy="3179763"/>
          </a:xfrm>
        </p:spPr>
        <p:txBody>
          <a:bodyPr/>
          <a:lstStyle/>
          <a:p>
            <a:pPr marL="0" indent="0">
              <a:buFont typeface="Arial" panose="020B0604020202020204" pitchFamily="34" charset="0"/>
              <a:buNone/>
              <a:defRPr/>
            </a:pPr>
            <a:endParaRPr/>
          </a:p>
          <a:p>
            <a:pPr marL="0" indent="0">
              <a:spcBef>
                <a:spcPts val="1200"/>
              </a:spcBef>
              <a:buFont typeface="Arial" panose="020B0604020202020204" pitchFamily="34" charset="0"/>
              <a:buNone/>
              <a:defRPr/>
            </a:pPr>
            <a:endParaRPr/>
          </a:p>
          <a:p>
            <a:pPr marL="0" indent="0">
              <a:spcBef>
                <a:spcPts val="1200"/>
              </a:spcBef>
              <a:buFont typeface="Arial" panose="020B0604020202020204" pitchFamily="34" charset="0"/>
              <a:buNone/>
              <a:defRPr/>
            </a:pPr>
            <a:endParaRPr/>
          </a:p>
          <a:p>
            <a:pPr marL="0" indent="0">
              <a:spcBef>
                <a:spcPts val="1200"/>
              </a:spcBef>
              <a:buFont typeface="Arial" panose="020B0604020202020204" pitchFamily="34" charset="0"/>
              <a:buNone/>
              <a:defRPr/>
            </a:pPr>
            <a:endParaRPr/>
          </a:p>
          <a:p>
            <a:pPr marL="0" indent="0">
              <a:spcBef>
                <a:spcPts val="1200"/>
              </a:spcBef>
              <a:spcAft>
                <a:spcPts val="1200"/>
              </a:spcAft>
              <a:buFont typeface="Arial" panose="020B0604020202020204" pitchFamily="34" charset="0"/>
              <a:buNone/>
              <a:defRPr/>
            </a:pPr>
            <a:endParaRPr/>
          </a:p>
        </p:txBody>
      </p:sp>
      <p:sp>
        <p:nvSpPr>
          <p:cNvPr id="90" name="Google Shape;90;p17">
            <a:extLst>
              <a:ext uri="{FF2B5EF4-FFF2-40B4-BE49-F238E27FC236}">
                <a16:creationId xmlns:a16="http://schemas.microsoft.com/office/drawing/2014/main" id="{F325C785-E017-E73B-28DE-06EEF4D9E5C0}"/>
              </a:ext>
            </a:extLst>
          </p:cNvPr>
          <p:cNvSpPr txBox="1">
            <a:spLocks noGrp="1"/>
          </p:cNvSpPr>
          <p:nvPr>
            <p:ph type="body" idx="4294967295"/>
          </p:nvPr>
        </p:nvSpPr>
        <p:spPr>
          <a:xfrm>
            <a:off x="0" y="1722438"/>
            <a:ext cx="2806700" cy="3179762"/>
          </a:xfrm>
        </p:spPr>
        <p:txBody>
          <a:bodyPr/>
          <a:lstStyle/>
          <a:p>
            <a:pPr marL="0" indent="0" algn="ctr">
              <a:lnSpc>
                <a:spcPct val="100000"/>
              </a:lnSpc>
              <a:buFont typeface="Arial" panose="020B0604020202020204" pitchFamily="34" charset="0"/>
              <a:buNone/>
              <a:defRPr/>
            </a:pPr>
            <a:r>
              <a:rPr lang="en" sz="2400" b="1" dirty="0">
                <a:solidFill>
                  <a:schemeClr val="dk1"/>
                </a:solidFill>
                <a:latin typeface="Playfair Display"/>
                <a:ea typeface="Playfair Display"/>
                <a:cs typeface="Playfair Display"/>
                <a:sym typeface="Playfair Display"/>
              </a:rPr>
              <a:t>Effects of Social Media</a:t>
            </a:r>
            <a:endParaRPr sz="2400" b="1" dirty="0">
              <a:solidFill>
                <a:schemeClr val="dk1"/>
              </a:solidFill>
              <a:latin typeface="Playfair Display"/>
              <a:ea typeface="Playfair Display"/>
              <a:cs typeface="Playfair Display"/>
              <a:sym typeface="Playfair Display"/>
            </a:endParaRPr>
          </a:p>
          <a:p>
            <a:pPr marL="0" indent="0" algn="ctr">
              <a:lnSpc>
                <a:spcPct val="100000"/>
              </a:lnSpc>
              <a:buFont typeface="Arial" panose="020B0604020202020204" pitchFamily="34" charset="0"/>
              <a:buNone/>
              <a:defRPr/>
            </a:pPr>
            <a:endParaRPr sz="2400" b="1" dirty="0">
              <a:solidFill>
                <a:schemeClr val="dk1"/>
              </a:solidFill>
              <a:latin typeface="Playfair Display"/>
              <a:ea typeface="Playfair Display"/>
              <a:cs typeface="Playfair Display"/>
              <a:sym typeface="Playfair Display"/>
            </a:endParaRPr>
          </a:p>
          <a:p>
            <a:pPr marL="0" indent="0" algn="ctr">
              <a:buFont typeface="Arial" panose="020B0604020202020204" pitchFamily="34" charset="0"/>
              <a:buNone/>
              <a:defRPr/>
            </a:pPr>
            <a:r>
              <a:rPr lang="en" sz="1500" u="sng" dirty="0">
                <a:solidFill>
                  <a:schemeClr val="hlink"/>
                </a:solidFill>
                <a:latin typeface="Calibri"/>
                <a:ea typeface="Calibri"/>
                <a:cs typeface="Calibri"/>
                <a:sym typeface="Calibri"/>
                <a:hlinkClick r:id="rId3"/>
              </a:rPr>
              <a:t>Teen Voices </a:t>
            </a:r>
            <a:endParaRPr sz="2800" b="1" dirty="0">
              <a:solidFill>
                <a:schemeClr val="dk1"/>
              </a:solidFill>
              <a:latin typeface="Playfair Display"/>
              <a:ea typeface="Playfair Display"/>
              <a:cs typeface="Playfair Display"/>
              <a:sym typeface="Playfair Display"/>
            </a:endParaRPr>
          </a:p>
          <a:p>
            <a:pPr marL="0" indent="0" algn="ctr">
              <a:spcBef>
                <a:spcPts val="1200"/>
              </a:spcBef>
              <a:spcAft>
                <a:spcPts val="1200"/>
              </a:spcAft>
              <a:buFont typeface="Arial" panose="020B0604020202020204" pitchFamily="34" charset="0"/>
              <a:buNone/>
              <a:defRPr/>
            </a:pPr>
            <a:endParaRPr sz="2400" b="1" dirty="0">
              <a:solidFill>
                <a:schemeClr val="dk1"/>
              </a:solidFill>
              <a:latin typeface="Playfair Display"/>
              <a:ea typeface="Playfair Display"/>
              <a:cs typeface="Playfair Display"/>
              <a:sym typeface="Playfair Display"/>
            </a:endParaRPr>
          </a:p>
        </p:txBody>
      </p:sp>
      <p:pic>
        <p:nvPicPr>
          <p:cNvPr id="91140" name="Google Shape;91;p17">
            <a:extLst>
              <a:ext uri="{FF2B5EF4-FFF2-40B4-BE49-F238E27FC236}">
                <a16:creationId xmlns:a16="http://schemas.microsoft.com/office/drawing/2014/main" id="{DD3300B9-43CE-A1DF-3D71-88746D1CB698}"/>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533400"/>
            <a:ext cx="280828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Google Shape;92;p17">
            <a:extLst>
              <a:ext uri="{FF2B5EF4-FFF2-40B4-BE49-F238E27FC236}">
                <a16:creationId xmlns:a16="http://schemas.microsoft.com/office/drawing/2014/main" id="{47F14D38-9714-3194-B6B1-30307F21CFCF}"/>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563" y="457200"/>
            <a:ext cx="2652712"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91B46676-CB12-87C0-BBEE-492EDDE16E83}"/>
              </a:ext>
            </a:extLst>
          </p:cNvPr>
          <p:cNvSpPr>
            <a:spLocks noGrp="1"/>
          </p:cNvSpPr>
          <p:nvPr>
            <p:ph type="title"/>
          </p:nvPr>
        </p:nvSpPr>
        <p:spPr/>
        <p:txBody>
          <a:bodyPr/>
          <a:lstStyle/>
          <a:p>
            <a:pPr algn="ctr" eaLnBrk="1" fontAlgn="auto" hangingPunct="1">
              <a:spcAft>
                <a:spcPts val="0"/>
              </a:spcAft>
              <a:defRPr/>
            </a:pPr>
            <a:r>
              <a:rPr lang="en-US" altLang="en-US" dirty="0"/>
              <a:t>RESOURCES</a:t>
            </a:r>
          </a:p>
        </p:txBody>
      </p:sp>
      <p:sp>
        <p:nvSpPr>
          <p:cNvPr id="3" name="Content Placeholder 2">
            <a:extLst>
              <a:ext uri="{FF2B5EF4-FFF2-40B4-BE49-F238E27FC236}">
                <a16:creationId xmlns:a16="http://schemas.microsoft.com/office/drawing/2014/main" id="{D077DE65-172D-B1FB-2ECF-7F2EAB11B9B7}"/>
              </a:ext>
            </a:extLst>
          </p:cNvPr>
          <p:cNvSpPr>
            <a:spLocks noGrp="1"/>
          </p:cNvSpPr>
          <p:nvPr>
            <p:ph idx="1"/>
          </p:nvPr>
        </p:nvSpPr>
        <p:spPr/>
        <p:txBody>
          <a:bodyPr>
            <a:normAutofit/>
          </a:bodyPr>
          <a:lstStyle/>
          <a:p>
            <a:pPr eaLnBrk="1" fontAlgn="auto" hangingPunct="1">
              <a:spcAft>
                <a:spcPts val="0"/>
              </a:spcAft>
              <a:defRPr/>
            </a:pPr>
            <a:r>
              <a:rPr lang="en-US" sz="3225" dirty="0"/>
              <a:t>988 Suicide Crisis lifeline</a:t>
            </a:r>
          </a:p>
          <a:p>
            <a:pPr marL="0" indent="0" eaLnBrk="1" fontAlgn="auto" hangingPunct="1">
              <a:spcAft>
                <a:spcPts val="0"/>
              </a:spcAft>
              <a:buFont typeface="Wingdings 2" panose="05020102010507070707" pitchFamily="18" charset="2"/>
              <a:buNone/>
              <a:defRPr/>
            </a:pPr>
            <a:r>
              <a:rPr lang="en-US" sz="3225" dirty="0"/>
              <a:t> Teen Lifeline 602-248-TEEN (8336)</a:t>
            </a:r>
          </a:p>
          <a:p>
            <a:pPr eaLnBrk="1" fontAlgn="auto" hangingPunct="1">
              <a:spcAft>
                <a:spcPts val="0"/>
              </a:spcAft>
              <a:defRPr/>
            </a:pPr>
            <a:r>
              <a:rPr lang="en-US" sz="3225" dirty="0"/>
              <a:t>Text Crisis Line 741-741</a:t>
            </a:r>
          </a:p>
          <a:p>
            <a:pPr eaLnBrk="1" fontAlgn="auto" hangingPunct="1">
              <a:spcAft>
                <a:spcPts val="0"/>
              </a:spcAft>
              <a:defRPr/>
            </a:pPr>
            <a:r>
              <a:rPr lang="en-US" sz="3225" dirty="0"/>
              <a:t>Suicide Prevention Lifeline 800-273-TALK (8255)</a:t>
            </a:r>
          </a:p>
          <a:p>
            <a:pPr eaLnBrk="1" fontAlgn="auto" hangingPunct="1">
              <a:spcAft>
                <a:spcPts val="0"/>
              </a:spcAft>
              <a:defRPr/>
            </a:pPr>
            <a:r>
              <a:rPr lang="en-US" sz="3225" dirty="0" err="1"/>
              <a:t>Empact</a:t>
            </a:r>
            <a:r>
              <a:rPr lang="en-US" sz="3225" dirty="0"/>
              <a:t> 480-784-1500</a:t>
            </a:r>
          </a:p>
          <a:p>
            <a:pPr eaLnBrk="1" fontAlgn="auto" hangingPunct="1">
              <a:spcAft>
                <a:spcPts val="0"/>
              </a:spcAft>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idx="1"/>
          </p:nvPr>
        </p:nvSpPr>
        <p:spPr>
          <a:xfrm>
            <a:off x="242152" y="304800"/>
            <a:ext cx="8368448" cy="6248400"/>
          </a:xfrm>
          <a:prstGeom prst="rect">
            <a:avLst/>
          </a:prstGeom>
          <a:noFill/>
          <a:ln>
            <a:noFill/>
          </a:ln>
        </p:spPr>
        <p:txBody>
          <a:bodyPr spcFirstLastPara="1" vert="horz" wrap="square" lIns="91425" tIns="45700" rIns="91425" bIns="45700" rtlCol="0" anchor="t" anchorCtr="0">
            <a:noAutofit/>
          </a:bodyPr>
          <a:lstStyle/>
          <a:p>
            <a:pPr marL="0" indent="0" algn="ctr">
              <a:lnSpc>
                <a:spcPct val="75000"/>
              </a:lnSpc>
              <a:spcBef>
                <a:spcPts val="0"/>
              </a:spcBef>
              <a:buSzPts val="1100"/>
              <a:buNone/>
            </a:pPr>
            <a:endParaRPr lang="en-US" sz="1100" b="1" i="1" u="sng" dirty="0"/>
          </a:p>
          <a:p>
            <a:pPr marL="0" indent="0" algn="ctr">
              <a:lnSpc>
                <a:spcPct val="75000"/>
              </a:lnSpc>
              <a:spcBef>
                <a:spcPts val="1400"/>
              </a:spcBef>
              <a:buSzPts val="1400"/>
              <a:buNone/>
            </a:pPr>
            <a:r>
              <a:rPr lang="en-US" sz="3200" b="1" dirty="0">
                <a:solidFill>
                  <a:schemeClr val="accent2"/>
                </a:solidFill>
              </a:rPr>
              <a:t>Basha College and Career Center</a:t>
            </a:r>
          </a:p>
          <a:p>
            <a:pPr>
              <a:defRPr/>
            </a:pPr>
            <a:r>
              <a:rPr lang="en-US" altLang="en-US" sz="2000" b="1" dirty="0">
                <a:cs typeface="Tahoma" panose="020B0604030504040204" pitchFamily="34" charset="0"/>
              </a:rPr>
              <a:t>Mrs. Fassinger – C106</a:t>
            </a:r>
          </a:p>
          <a:p>
            <a:pPr>
              <a:lnSpc>
                <a:spcPct val="90000"/>
              </a:lnSpc>
              <a:defRPr/>
            </a:pPr>
            <a:r>
              <a:rPr lang="en-US" sz="2000" dirty="0">
                <a:cs typeface="Tahoma" panose="020B0604030504040204" pitchFamily="34" charset="0"/>
              </a:rPr>
              <a:t> Join the College and Career Center Google Classroom  </a:t>
            </a:r>
            <a:r>
              <a:rPr lang="en-US" sz="2000" b="1" u="sng" dirty="0">
                <a:solidFill>
                  <a:schemeClr val="accent4">
                    <a:lumMod val="75000"/>
                  </a:schemeClr>
                </a:solidFill>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Classwork for BHS College/Career Center (google.com)</a:t>
            </a:r>
            <a:r>
              <a:rPr lang="en-US" sz="2000" b="1" dirty="0">
                <a:solidFill>
                  <a:schemeClr val="accent4">
                    <a:lumMod val="75000"/>
                  </a:schemeClr>
                </a:solidFill>
              </a:rPr>
              <a:t>	</a:t>
            </a:r>
            <a:r>
              <a:rPr lang="en-US" sz="2000" i="1" dirty="0"/>
              <a:t>Sign in with your GSE Account. </a:t>
            </a:r>
          </a:p>
          <a:p>
            <a:pPr marL="0" indent="0">
              <a:lnSpc>
                <a:spcPct val="90000"/>
              </a:lnSpc>
              <a:buNone/>
              <a:defRPr/>
            </a:pPr>
            <a:r>
              <a:rPr lang="en-US" sz="2000" b="1" dirty="0">
                <a:solidFill>
                  <a:schemeClr val="accent4">
                    <a:lumMod val="75000"/>
                  </a:schemeClr>
                </a:solidFill>
              </a:rPr>
              <a:t>     </a:t>
            </a:r>
            <a:r>
              <a:rPr lang="en-US" sz="2000" dirty="0"/>
              <a:t>Enter Code:  </a:t>
            </a:r>
            <a:r>
              <a:rPr lang="en-US" sz="2000" i="1" dirty="0">
                <a:solidFill>
                  <a:schemeClr val="accent4">
                    <a:lumMod val="75000"/>
                  </a:schemeClr>
                </a:solidFill>
              </a:rPr>
              <a:t>lrb5ua5</a:t>
            </a:r>
            <a:r>
              <a:rPr lang="en-US" sz="2000" dirty="0"/>
              <a:t> to join the classroom! </a:t>
            </a:r>
          </a:p>
          <a:p>
            <a:pPr>
              <a:defRPr/>
            </a:pPr>
            <a:r>
              <a:rPr lang="en-US" sz="2000" dirty="0">
                <a:ea typeface="Calibri" panose="020F0502020204030204" pitchFamily="34" charset="0"/>
              </a:rPr>
              <a:t>College &amp; Career Center Padlet at: </a:t>
            </a:r>
          </a:p>
          <a:p>
            <a:pPr marL="457200" lvl="1" indent="0">
              <a:buNone/>
              <a:defRPr/>
            </a:pPr>
            <a:r>
              <a:rPr lang="en-US" sz="2000" b="1" dirty="0">
                <a:solidFill>
                  <a:schemeClr val="accent4">
                    <a:lumMod val="75000"/>
                  </a:schemeClr>
                </a:solidFill>
                <a:ea typeface="Calibri" panose="020F0502020204030204" pitchFamily="34" charset="0"/>
              </a:rPr>
              <a:t> </a:t>
            </a:r>
            <a:r>
              <a:rPr lang="en-US" sz="2000" b="1" dirty="0">
                <a:solidFill>
                  <a:schemeClr val="accent4">
                    <a:lumMod val="75000"/>
                  </a:schemeClr>
                </a:solidFill>
                <a:hlinkClick r:id="rId4">
                  <a:extLst>
                    <a:ext uri="{A12FA001-AC4F-418D-AE19-62706E023703}">
                      <ahyp:hlinkClr xmlns:ahyp="http://schemas.microsoft.com/office/drawing/2018/hyperlinkcolor" val="tx"/>
                    </a:ext>
                  </a:extLst>
                </a:hlinkClick>
              </a:rPr>
              <a:t>https://padlet.com/fassingerrita1/basha-high-school-college-career-center-417il3xmdem9rc0g</a:t>
            </a:r>
            <a:endParaRPr lang="en-US" sz="2000" b="1" dirty="0"/>
          </a:p>
          <a:p>
            <a:pPr>
              <a:lnSpc>
                <a:spcPct val="90000"/>
              </a:lnSpc>
              <a:defRPr/>
            </a:pPr>
            <a:r>
              <a:rPr lang="en-US" altLang="en-US" sz="2000" dirty="0">
                <a:cs typeface="Tahoma" panose="020B0604030504040204" pitchFamily="34" charset="0"/>
              </a:rPr>
              <a:t>Scholarships</a:t>
            </a:r>
          </a:p>
          <a:p>
            <a:pPr>
              <a:defRPr/>
            </a:pPr>
            <a:r>
              <a:rPr lang="en-US" altLang="en-US" sz="2000" dirty="0">
                <a:cs typeface="Tahoma" panose="020B0604030504040204" pitchFamily="34" charset="0"/>
              </a:rPr>
              <a:t>Jobs</a:t>
            </a:r>
          </a:p>
          <a:p>
            <a:pPr>
              <a:defRPr/>
            </a:pPr>
            <a:r>
              <a:rPr lang="en-US" altLang="en-US" sz="2000" dirty="0">
                <a:cs typeface="Tahoma" panose="020B0604030504040204" pitchFamily="34" charset="0"/>
              </a:rPr>
              <a:t>Military</a:t>
            </a:r>
          </a:p>
          <a:p>
            <a:pPr>
              <a:defRPr/>
            </a:pPr>
            <a:r>
              <a:rPr lang="en-US" altLang="en-US" sz="2000" dirty="0">
                <a:cs typeface="Tahoma" panose="020B0604030504040204" pitchFamily="34" charset="0"/>
              </a:rPr>
              <a:t>Volunteer Opportunities</a:t>
            </a:r>
          </a:p>
          <a:p>
            <a:pPr>
              <a:defRPr/>
            </a:pPr>
            <a:r>
              <a:rPr lang="en-US" altLang="en-US" sz="2000" dirty="0"/>
              <a:t>CGCC Rep on campus Tuesday/ Thursday/ EVERY OTHER FRIDAY in Career Center C106.  email for appt- </a:t>
            </a:r>
            <a:r>
              <a:rPr lang="en-US" altLang="en-US" sz="1600" dirty="0"/>
              <a:t>BE SURE TO INCLUDE YOUR NAME AND SCHOOL (BHS) </a:t>
            </a:r>
            <a:r>
              <a:rPr lang="en-US" altLang="en-US" sz="2000" b="1" dirty="0">
                <a:solidFill>
                  <a:srgbClr val="0070C0"/>
                </a:solidFill>
                <a:hlinkClick r:id="rId5">
                  <a:extLst>
                    <a:ext uri="{A12FA001-AC4F-418D-AE19-62706E023703}">
                      <ahyp:hlinkClr xmlns:ahyp="http://schemas.microsoft.com/office/drawing/2018/hyperlinkcolor" val="tx"/>
                    </a:ext>
                  </a:extLst>
                </a:hlinkClick>
              </a:rPr>
              <a:t>krysten.marshall@cgc.edu</a:t>
            </a:r>
            <a:endParaRPr lang="en-US" altLang="en-US" sz="2000" b="1" dirty="0">
              <a:cs typeface="Tahoma" panose="020B0604030504040204" pitchFamily="34" charset="0"/>
            </a:endParaRPr>
          </a:p>
          <a:p>
            <a:pPr lvl="1">
              <a:buFont typeface="Wingdings" panose="05000000000000000000" pitchFamily="2" charset="2"/>
              <a:buChar char="Ø"/>
              <a:defRPr/>
            </a:pPr>
            <a:endParaRPr lang="en-US" sz="1250" b="1" dirty="0">
              <a:latin typeface="+mj-lt"/>
            </a:endParaRPr>
          </a:p>
        </p:txBody>
      </p:sp>
      <p:pic>
        <p:nvPicPr>
          <p:cNvPr id="1026" name="Picture 2" descr="College &amp; Career Center / Overview">
            <a:extLst>
              <a:ext uri="{FF2B5EF4-FFF2-40B4-BE49-F238E27FC236}">
                <a16:creationId xmlns:a16="http://schemas.microsoft.com/office/drawing/2014/main" id="{61AC7A69-B5B8-92C1-83AB-D5AD917759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581400"/>
            <a:ext cx="2016139"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5EF96CA-D618-8252-5BBC-CEDD0594D647}"/>
              </a:ext>
            </a:extLst>
          </p:cNvPr>
          <p:cNvSpPr>
            <a:spLocks noGrp="1" noChangeArrowheads="1"/>
          </p:cNvSpPr>
          <p:nvPr>
            <p:ph type="title"/>
          </p:nvPr>
        </p:nvSpPr>
        <p:spPr>
          <a:xfrm>
            <a:off x="838200" y="533400"/>
            <a:ext cx="7024688" cy="1143000"/>
          </a:xfrm>
        </p:spPr>
        <p:txBody>
          <a:bodyPr>
            <a:normAutofit fontScale="90000"/>
          </a:bodyPr>
          <a:lstStyle/>
          <a:p>
            <a:pPr eaLnBrk="1" fontAlgn="auto" hangingPunct="1">
              <a:spcAft>
                <a:spcPts val="0"/>
              </a:spcAft>
              <a:defRPr/>
            </a:pPr>
            <a:r>
              <a:rPr lang="en-US" b="1" dirty="0"/>
              <a:t>Class of 2026</a:t>
            </a:r>
            <a:br>
              <a:rPr lang="en-US" b="1" dirty="0"/>
            </a:br>
            <a:r>
              <a:rPr lang="en-US" b="1" dirty="0"/>
              <a:t>Graduation Requirements</a:t>
            </a:r>
          </a:p>
        </p:txBody>
      </p:sp>
      <p:graphicFrame>
        <p:nvGraphicFramePr>
          <p:cNvPr id="64641" name="Group 129">
            <a:extLst>
              <a:ext uri="{FF2B5EF4-FFF2-40B4-BE49-F238E27FC236}">
                <a16:creationId xmlns:a16="http://schemas.microsoft.com/office/drawing/2014/main" id="{FB5A4DAE-DBB3-C04F-B6BC-1A77EE491A64}"/>
              </a:ext>
            </a:extLst>
          </p:cNvPr>
          <p:cNvGraphicFramePr>
            <a:graphicFrameLocks noGrp="1"/>
          </p:cNvGraphicFramePr>
          <p:nvPr>
            <p:extLst>
              <p:ext uri="{D42A27DB-BD31-4B8C-83A1-F6EECF244321}">
                <p14:modId xmlns:p14="http://schemas.microsoft.com/office/powerpoint/2010/main" val="1296853801"/>
              </p:ext>
            </p:extLst>
          </p:nvPr>
        </p:nvGraphicFramePr>
        <p:xfrm>
          <a:off x="838200" y="1655763"/>
          <a:ext cx="6077458" cy="6394684"/>
        </p:xfrm>
        <a:graphic>
          <a:graphicData uri="http://schemas.openxmlformats.org/drawingml/2006/table">
            <a:tbl>
              <a:tblPr/>
              <a:tblGrid>
                <a:gridCol w="3911426">
                  <a:extLst>
                    <a:ext uri="{9D8B030D-6E8A-4147-A177-3AD203B41FA5}">
                      <a16:colId xmlns:a16="http://schemas.microsoft.com/office/drawing/2014/main" val="20000"/>
                    </a:ext>
                  </a:extLst>
                </a:gridCol>
                <a:gridCol w="2166032">
                  <a:extLst>
                    <a:ext uri="{9D8B030D-6E8A-4147-A177-3AD203B41FA5}">
                      <a16:colId xmlns:a16="http://schemas.microsoft.com/office/drawing/2014/main" val="20001"/>
                    </a:ext>
                  </a:extLst>
                </a:gridCol>
              </a:tblGrid>
              <a:tr h="30865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a:ln>
                            <a:noFill/>
                          </a:ln>
                          <a:solidFill>
                            <a:schemeClr val="tx1"/>
                          </a:solidFill>
                          <a:effectLst/>
                          <a:latin typeface="Times New Roman" charset="0"/>
                        </a:rPr>
                        <a:t>Area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English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Math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Science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Social Studies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Physical Education (class)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Fine Arts/CTE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Comp. Health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Electives</a:t>
                      </a:r>
                    </a:p>
                  </a:txBody>
                  <a:tcPr marT="45710" marB="45710" horzOverflow="overflow">
                    <a:lnL cap="flat">
                      <a:noFill/>
                    </a:lnL>
                    <a:lnR>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1" i="0" u="sng" strike="noStrike" cap="none" normalizeH="0" baseline="0" dirty="0">
                          <a:ln>
                            <a:noFill/>
                          </a:ln>
                          <a:solidFill>
                            <a:schemeClr val="tx1"/>
                          </a:solidFill>
                          <a:effectLst/>
                          <a:latin typeface="Times New Roman" charset="0"/>
                        </a:rPr>
                        <a:t>Credits</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0" i="0" u="none" strike="noStrike" cap="none" normalizeH="0" baseline="0" dirty="0">
                          <a:ln>
                            <a:noFill/>
                          </a:ln>
                          <a:solidFill>
                            <a:schemeClr val="tx1"/>
                          </a:solidFill>
                          <a:effectLst/>
                          <a:latin typeface="Times New Roman" charset="0"/>
                        </a:rPr>
                        <a:t>4</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0" i="0" u="none" strike="noStrike" cap="none" normalizeH="0" baseline="0" dirty="0">
                          <a:ln>
                            <a:noFill/>
                          </a:ln>
                          <a:solidFill>
                            <a:schemeClr val="tx1"/>
                          </a:solidFill>
                          <a:effectLst/>
                          <a:latin typeface="Times New Roman" charset="0"/>
                        </a:rPr>
                        <a:t>4</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0" i="0" u="none" strike="noStrike" cap="none" normalizeH="0" baseline="0" dirty="0">
                          <a:ln>
                            <a:noFill/>
                          </a:ln>
                          <a:solidFill>
                            <a:schemeClr val="tx1"/>
                          </a:solidFill>
                          <a:effectLst/>
                          <a:latin typeface="Times New Roman" charset="0"/>
                        </a:rPr>
                        <a:t>3</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0" i="0" u="none" strike="noStrike" cap="none" normalizeH="0" baseline="0" dirty="0">
                          <a:ln>
                            <a:noFill/>
                          </a:ln>
                          <a:solidFill>
                            <a:schemeClr val="tx1"/>
                          </a:solidFill>
                          <a:effectLst/>
                          <a:latin typeface="Times New Roman" charset="0"/>
                        </a:rPr>
                        <a:t>3</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0" i="0" u="none" strike="noStrike" cap="none" normalizeH="0" baseline="0" dirty="0">
                          <a:ln>
                            <a:noFill/>
                          </a:ln>
                          <a:solidFill>
                            <a:schemeClr val="tx1"/>
                          </a:solidFill>
                          <a:effectLst/>
                          <a:latin typeface="Times New Roman" charset="0"/>
                        </a:rPr>
                        <a:t>1</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0" i="0" u="none" strike="noStrike" cap="none" normalizeH="0" baseline="0" dirty="0">
                          <a:ln>
                            <a:noFill/>
                          </a:ln>
                          <a:solidFill>
                            <a:schemeClr val="tx1"/>
                          </a:solidFill>
                          <a:effectLst/>
                          <a:latin typeface="Times New Roman" charset="0"/>
                        </a:rPr>
                        <a:t>1</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0" i="0" u="none" strike="noStrike" cap="none" normalizeH="0" baseline="0" dirty="0">
                          <a:ln>
                            <a:noFill/>
                          </a:ln>
                          <a:solidFill>
                            <a:schemeClr val="tx1"/>
                          </a:solidFill>
                          <a:effectLst/>
                          <a:latin typeface="Times New Roman" charset="0"/>
                        </a:rPr>
                        <a:t>.5</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0" i="0" u="none" strike="noStrike" cap="none" normalizeH="0" baseline="0" dirty="0">
                          <a:ln>
                            <a:noFill/>
                          </a:ln>
                          <a:solidFill>
                            <a:schemeClr val="tx1"/>
                          </a:solidFill>
                          <a:effectLst/>
                          <a:latin typeface="Times New Roman" charset="0"/>
                        </a:rPr>
                        <a:t>5.5</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endParaRPr kumimoji="0" lang="en-US" sz="2400" b="0" i="0" u="none" strike="noStrike" cap="none" normalizeH="0" baseline="0" dirty="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000" b="0" i="0" u="none" strike="noStrike" cap="none" normalizeH="0" baseline="0" dirty="0">
                          <a:ln>
                            <a:noFill/>
                          </a:ln>
                          <a:solidFill>
                            <a:schemeClr val="tx1"/>
                          </a:solidFill>
                          <a:effectLst/>
                          <a:latin typeface="Times New Roman" charset="0"/>
                        </a:rPr>
                        <a:t>+  MUST PASS CIVICS EXAM</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0" i="0" u="none" strike="noStrike" cap="none" normalizeH="0" baseline="0" dirty="0">
                          <a:ln>
                            <a:noFill/>
                          </a:ln>
                          <a:solidFill>
                            <a:schemeClr val="tx1"/>
                          </a:solidFill>
                          <a:effectLst/>
                          <a:latin typeface="Times New Roman" charset="0"/>
                        </a:rPr>
                        <a:t> </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endParaRPr kumimoji="0" lang="en-US" sz="2400" b="0" i="0" u="none" strike="noStrike" cap="none" normalizeH="0" baseline="0" dirty="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endParaRPr kumimoji="0" lang="en-US" sz="2400" b="0" i="0" u="none" strike="noStrike" cap="none" normalizeH="0" baseline="0" dirty="0">
                        <a:ln>
                          <a:noFill/>
                        </a:ln>
                        <a:solidFill>
                          <a:schemeClr val="tx1"/>
                        </a:solidFill>
                        <a:effectLst/>
                        <a:latin typeface="Times New Roman" charset="0"/>
                      </a:endParaRPr>
                    </a:p>
                  </a:txBody>
                  <a:tcPr marT="45710" marB="4571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18870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Times New Roman" charset="0"/>
                        </a:rPr>
                        <a:t>22 Credits Total to Graduate</a:t>
                      </a:r>
                    </a:p>
                  </a:txBody>
                  <a:tcPr marT="45710" marB="45710" horzOverflow="overflow">
                    <a:lnL cap="flat">
                      <a:noFill/>
                    </a:lnL>
                    <a:lnR>
                      <a:noFill/>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32776" name="Text Box 113">
            <a:extLst>
              <a:ext uri="{FF2B5EF4-FFF2-40B4-BE49-F238E27FC236}">
                <a16:creationId xmlns:a16="http://schemas.microsoft.com/office/drawing/2014/main" id="{D5A94EED-7225-4B11-9DCC-E99001E08889}"/>
              </a:ext>
            </a:extLst>
          </p:cNvPr>
          <p:cNvSpPr txBox="1">
            <a:spLocks noChangeArrowheads="1"/>
          </p:cNvSpPr>
          <p:nvPr/>
        </p:nvSpPr>
        <p:spPr bwMode="auto">
          <a:xfrm>
            <a:off x="8458200" y="61722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2400">
                <a:latin typeface="Times New Roman" panose="02020603050405020304" pitchFamily="18" charset="0"/>
              </a:rPr>
              <a:t>4</a:t>
            </a:r>
          </a:p>
        </p:txBody>
      </p:sp>
      <p:pic>
        <p:nvPicPr>
          <p:cNvPr id="32777" name="Picture 12" descr="CCAC Community College of Allegheny County on Twitter: &amp;quot;🎓 CCAC will hold a  virtual Commencement for students on Thursday, May 14. Celebrate the entire  week during our #CCACVirtualGradWeek Celebration (May 11–15) across">
            <a:extLst>
              <a:ext uri="{FF2B5EF4-FFF2-40B4-BE49-F238E27FC236}">
                <a16:creationId xmlns:a16="http://schemas.microsoft.com/office/drawing/2014/main" id="{DBAA6784-3008-81ED-69DF-4671733B9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590800"/>
            <a:ext cx="265747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500"/>
                                  </p:stCondLst>
                                  <p:childTnLst>
                                    <p:set>
                                      <p:cBhvr>
                                        <p:cTn id="6" dur="1" fill="hold">
                                          <p:stCondLst>
                                            <p:cond delay="0"/>
                                          </p:stCondLst>
                                        </p:cTn>
                                        <p:tgtEl>
                                          <p:spTgt spid="64641"/>
                                        </p:tgtEl>
                                        <p:attrNameLst>
                                          <p:attrName>style.visibility</p:attrName>
                                        </p:attrNameLst>
                                      </p:cBhvr>
                                      <p:to>
                                        <p:strVal val="visible"/>
                                      </p:to>
                                    </p:set>
                                    <p:anim calcmode="lin" valueType="num">
                                      <p:cBhvr additive="base">
                                        <p:cTn id="7" dur="500" fill="hold"/>
                                        <p:tgtEl>
                                          <p:spTgt spid="64641"/>
                                        </p:tgtEl>
                                        <p:attrNameLst>
                                          <p:attrName>ppt_x</p:attrName>
                                        </p:attrNameLst>
                                      </p:cBhvr>
                                      <p:tavLst>
                                        <p:tav tm="0">
                                          <p:val>
                                            <p:strVal val="0-#ppt_w/2"/>
                                          </p:val>
                                        </p:tav>
                                        <p:tav tm="100000">
                                          <p:val>
                                            <p:strVal val="#ppt_x"/>
                                          </p:val>
                                        </p:tav>
                                      </p:tavLst>
                                    </p:anim>
                                    <p:anim calcmode="lin" valueType="num">
                                      <p:cBhvr additive="base">
                                        <p:cTn id="8" dur="500" fill="hold"/>
                                        <p:tgtEl>
                                          <p:spTgt spid="646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5EF96CA-D618-8252-5BBC-CEDD0594D647}"/>
              </a:ext>
            </a:extLst>
          </p:cNvPr>
          <p:cNvSpPr>
            <a:spLocks noGrp="1" noChangeArrowheads="1"/>
          </p:cNvSpPr>
          <p:nvPr>
            <p:ph type="title"/>
          </p:nvPr>
        </p:nvSpPr>
        <p:spPr>
          <a:xfrm>
            <a:off x="368878" y="191095"/>
            <a:ext cx="8361218" cy="847041"/>
          </a:xfrm>
        </p:spPr>
        <p:txBody>
          <a:bodyPr>
            <a:noAutofit/>
          </a:bodyPr>
          <a:lstStyle/>
          <a:p>
            <a:pPr eaLnBrk="1" fontAlgn="auto" hangingPunct="1">
              <a:spcAft>
                <a:spcPts val="0"/>
              </a:spcAft>
              <a:defRPr/>
            </a:pPr>
            <a:r>
              <a:rPr lang="en-US" b="1" dirty="0"/>
              <a:t>In state University (16 core competencies)</a:t>
            </a:r>
          </a:p>
        </p:txBody>
      </p:sp>
      <p:graphicFrame>
        <p:nvGraphicFramePr>
          <p:cNvPr id="64641" name="Group 129">
            <a:extLst>
              <a:ext uri="{FF2B5EF4-FFF2-40B4-BE49-F238E27FC236}">
                <a16:creationId xmlns:a16="http://schemas.microsoft.com/office/drawing/2014/main" id="{FB5A4DAE-DBB3-C04F-B6BC-1A77EE491A64}"/>
              </a:ext>
            </a:extLst>
          </p:cNvPr>
          <p:cNvGraphicFramePr>
            <a:graphicFrameLocks noGrp="1"/>
          </p:cNvGraphicFramePr>
          <p:nvPr>
            <p:extLst>
              <p:ext uri="{D42A27DB-BD31-4B8C-83A1-F6EECF244321}">
                <p14:modId xmlns:p14="http://schemas.microsoft.com/office/powerpoint/2010/main" val="2352971722"/>
              </p:ext>
            </p:extLst>
          </p:nvPr>
        </p:nvGraphicFramePr>
        <p:xfrm>
          <a:off x="381000" y="1295400"/>
          <a:ext cx="7086600" cy="5886004"/>
        </p:xfrm>
        <a:graphic>
          <a:graphicData uri="http://schemas.openxmlformats.org/drawingml/2006/table">
            <a:tbl>
              <a:tblPr/>
              <a:tblGrid>
                <a:gridCol w="4500949">
                  <a:extLst>
                    <a:ext uri="{9D8B030D-6E8A-4147-A177-3AD203B41FA5}">
                      <a16:colId xmlns:a16="http://schemas.microsoft.com/office/drawing/2014/main" val="20000"/>
                    </a:ext>
                  </a:extLst>
                </a:gridCol>
                <a:gridCol w="2585651">
                  <a:extLst>
                    <a:ext uri="{9D8B030D-6E8A-4147-A177-3AD203B41FA5}">
                      <a16:colId xmlns:a16="http://schemas.microsoft.com/office/drawing/2014/main" val="20001"/>
                    </a:ext>
                  </a:extLst>
                </a:gridCol>
              </a:tblGrid>
              <a:tr h="30578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a:ln>
                            <a:noFill/>
                          </a:ln>
                          <a:solidFill>
                            <a:schemeClr val="tx1"/>
                          </a:solidFill>
                          <a:effectLst/>
                          <a:latin typeface="Times New Roman" charset="0"/>
                        </a:rPr>
                        <a:t>Area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English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Math </a:t>
                      </a:r>
                      <a:r>
                        <a:rPr kumimoji="0" lang="en-US" sz="1400" b="0" i="0" u="none" strike="noStrike" cap="none" normalizeH="0" baseline="0" dirty="0">
                          <a:ln>
                            <a:noFill/>
                          </a:ln>
                          <a:solidFill>
                            <a:schemeClr val="tx1"/>
                          </a:solidFill>
                          <a:effectLst/>
                          <a:latin typeface="Times New Roman" charset="0"/>
                        </a:rPr>
                        <a:t>(ONE ABOVE ALG 2 LEVEL)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Science </a:t>
                      </a:r>
                      <a:r>
                        <a:rPr kumimoji="0" lang="en-US" sz="1400" b="0" i="0" u="none" strike="noStrike" cap="none" normalizeH="0" baseline="0" dirty="0">
                          <a:ln>
                            <a:noFill/>
                          </a:ln>
                          <a:solidFill>
                            <a:schemeClr val="tx1"/>
                          </a:solidFill>
                          <a:effectLst/>
                          <a:latin typeface="Times New Roman" charset="0"/>
                        </a:rPr>
                        <a:t>(LAB SCIENCES)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Social Studies </a:t>
                      </a:r>
                      <a:r>
                        <a:rPr kumimoji="0" lang="en-US" sz="1400" b="0" i="0" u="none" strike="noStrike" cap="none" normalizeH="0" baseline="0" dirty="0">
                          <a:ln>
                            <a:noFill/>
                          </a:ln>
                          <a:solidFill>
                            <a:schemeClr val="tx1"/>
                          </a:solidFill>
                          <a:effectLst/>
                          <a:latin typeface="Times New Roman" charset="0"/>
                        </a:rPr>
                        <a:t>(INCLUDES AM/AZ HISTORY)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Fine Arts </a:t>
                      </a:r>
                      <a:r>
                        <a:rPr kumimoji="0" lang="en-US" sz="2400" b="0" i="1" u="none" strike="noStrike" cap="none" normalizeH="0" baseline="0" dirty="0">
                          <a:ln>
                            <a:noFill/>
                          </a:ln>
                          <a:solidFill>
                            <a:schemeClr val="tx1"/>
                          </a:solidFill>
                          <a:effectLst/>
                          <a:latin typeface="Times New Roman" charset="0"/>
                        </a:rPr>
                        <a:t>or </a:t>
                      </a:r>
                      <a:r>
                        <a:rPr kumimoji="0" lang="en-US" sz="2400" b="0" i="0" u="none" strike="noStrike" cap="none" normalizeH="0" baseline="0" dirty="0">
                          <a:ln>
                            <a:noFill/>
                          </a:ln>
                          <a:solidFill>
                            <a:schemeClr val="tx1"/>
                          </a:solidFill>
                          <a:effectLst/>
                          <a:latin typeface="Times New Roman" charset="0"/>
                        </a:rPr>
                        <a:t>CTE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Foreign Language </a:t>
                      </a:r>
                      <a:r>
                        <a:rPr kumimoji="0" lang="en-US" sz="1400" b="0" i="0" u="none" strike="noStrike" cap="none" normalizeH="0" baseline="0" dirty="0">
                          <a:ln>
                            <a:noFill/>
                          </a:ln>
                          <a:solidFill>
                            <a:schemeClr val="tx1"/>
                          </a:solidFill>
                          <a:effectLst/>
                          <a:latin typeface="Times New Roman" charset="0"/>
                        </a:rPr>
                        <a:t>(SAME LANGUAGE – OR THROUGH LEVEL 2 OF ANY FOREIGN LANGUAGE)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rPr>
                        <a:t>NAU EXCEPTION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a:txBody>
                  <a:tcPr marT="45710" marB="45710" horzOverflow="overflow">
                    <a:lnL cap="flat">
                      <a:noFill/>
                    </a:lnL>
                    <a:lnR>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1" i="0" u="sng" strike="noStrike" cap="none" normalizeH="0" baseline="0" dirty="0">
                          <a:ln>
                            <a:noFill/>
                          </a:ln>
                          <a:solidFill>
                            <a:schemeClr val="tx1"/>
                          </a:solidFill>
                          <a:effectLst/>
                          <a:latin typeface="Times New Roman" charset="0"/>
                        </a:rPr>
                        <a:t>Credits</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0" i="0" u="none" strike="noStrike" cap="none" normalizeH="0" baseline="0" dirty="0">
                          <a:ln>
                            <a:noFill/>
                          </a:ln>
                          <a:solidFill>
                            <a:schemeClr val="tx1"/>
                          </a:solidFill>
                          <a:effectLst/>
                          <a:latin typeface="Times New Roman" charset="0"/>
                        </a:rPr>
                        <a:t>4</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0" i="0" u="none" strike="noStrike" cap="none" normalizeH="0" baseline="0" dirty="0">
                          <a:ln>
                            <a:noFill/>
                          </a:ln>
                          <a:solidFill>
                            <a:schemeClr val="tx1"/>
                          </a:solidFill>
                          <a:effectLst/>
                          <a:latin typeface="Times New Roman" charset="0"/>
                        </a:rPr>
                        <a:t>4   </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0" i="0" u="none" strike="noStrike" cap="none" normalizeH="0" baseline="0" dirty="0">
                          <a:ln>
                            <a:noFill/>
                          </a:ln>
                          <a:solidFill>
                            <a:schemeClr val="tx1"/>
                          </a:solidFill>
                          <a:effectLst/>
                          <a:latin typeface="Times New Roman" charset="0"/>
                        </a:rPr>
                        <a:t>3</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0" i="0" u="none" strike="noStrike" cap="none" normalizeH="0" baseline="0" dirty="0">
                          <a:ln>
                            <a:noFill/>
                          </a:ln>
                          <a:solidFill>
                            <a:schemeClr val="tx1"/>
                          </a:solidFill>
                          <a:effectLst/>
                          <a:latin typeface="Times New Roman" charset="0"/>
                        </a:rPr>
                        <a:t>2</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0" i="0" u="none" strike="noStrike" cap="none" normalizeH="0" baseline="0" dirty="0">
                          <a:ln>
                            <a:noFill/>
                          </a:ln>
                          <a:solidFill>
                            <a:schemeClr val="tx1"/>
                          </a:solidFill>
                          <a:effectLst/>
                          <a:latin typeface="Times New Roman" charset="0"/>
                        </a:rPr>
                        <a:t>1</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0" i="0" u="none" strike="noStrike" cap="none" normalizeH="0" baseline="0" dirty="0">
                          <a:ln>
                            <a:noFill/>
                          </a:ln>
                          <a:solidFill>
                            <a:schemeClr val="tx1"/>
                          </a:solidFill>
                          <a:effectLst/>
                          <a:latin typeface="Times New Roman" charset="0"/>
                        </a:rPr>
                        <a:t>2</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0" i="0" u="none" strike="noStrike" cap="none" normalizeH="0" baseline="0" dirty="0">
                          <a:ln>
                            <a:noFill/>
                          </a:ln>
                          <a:solidFill>
                            <a:schemeClr val="tx1"/>
                          </a:solidFill>
                          <a:effectLst/>
                          <a:latin typeface="Times New Roman" charset="0"/>
                        </a:rPr>
                        <a:t>_________</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r>
                        <a:rPr kumimoji="0" lang="en-US" sz="2400" b="0" i="0" u="none" strike="noStrike" cap="none" normalizeH="0" baseline="0" dirty="0">
                          <a:ln>
                            <a:noFill/>
                          </a:ln>
                          <a:solidFill>
                            <a:schemeClr val="tx1"/>
                          </a:solidFill>
                          <a:effectLst/>
                          <a:latin typeface="Times New Roman" charset="0"/>
                        </a:rPr>
                        <a:t> </a:t>
                      </a:r>
                      <a:r>
                        <a:rPr kumimoji="0" lang="en-US" sz="2400" b="1" i="0" u="none" strike="noStrike" cap="none" normalizeH="0" baseline="0" dirty="0">
                          <a:ln>
                            <a:noFill/>
                          </a:ln>
                          <a:solidFill>
                            <a:schemeClr val="tx1"/>
                          </a:solidFill>
                          <a:effectLst/>
                          <a:latin typeface="Times New Roman" charset="0"/>
                        </a:rPr>
                        <a:t>16 </a:t>
                      </a:r>
                    </a:p>
                    <a:p>
                      <a:pPr marL="0" marR="0" lvl="0" indent="0" algn="ctr" defTabSz="914400" rtl="0" eaLnBrk="1" fontAlgn="base" latinLnBrk="0" hangingPunct="1">
                        <a:lnSpc>
                          <a:spcPct val="100000"/>
                        </a:lnSpc>
                        <a:spcBef>
                          <a:spcPct val="20000"/>
                        </a:spcBef>
                        <a:spcAft>
                          <a:spcPct val="0"/>
                        </a:spcAft>
                        <a:buClrTx/>
                        <a:buSzTx/>
                        <a:buFontTx/>
                        <a:buNone/>
                        <a:tabLst>
                          <a:tab pos="1370013" algn="l"/>
                        </a:tabLst>
                      </a:pPr>
                      <a:endParaRPr kumimoji="0" lang="en-US" sz="2400" b="0" i="0" u="none" strike="noStrike" cap="none" normalizeH="0" baseline="0" dirty="0">
                        <a:ln>
                          <a:noFill/>
                        </a:ln>
                        <a:solidFill>
                          <a:schemeClr val="tx1"/>
                        </a:solidFill>
                        <a:effectLst/>
                        <a:latin typeface="Times New Roman" charset="0"/>
                      </a:endParaRPr>
                    </a:p>
                  </a:txBody>
                  <a:tcPr marT="45710" marB="4571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18870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FF0000"/>
                        </a:solidFill>
                        <a:effectLst/>
                        <a:latin typeface="Times New Roman" charset="0"/>
                      </a:endParaRPr>
                    </a:p>
                  </a:txBody>
                  <a:tcPr marT="45710" marB="45710" horzOverflow="overflow">
                    <a:lnL cap="flat">
                      <a:noFill/>
                    </a:lnL>
                    <a:lnR>
                      <a:noFill/>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32776" name="Text Box 113">
            <a:extLst>
              <a:ext uri="{FF2B5EF4-FFF2-40B4-BE49-F238E27FC236}">
                <a16:creationId xmlns:a16="http://schemas.microsoft.com/office/drawing/2014/main" id="{D5A94EED-7225-4B11-9DCC-E99001E08889}"/>
              </a:ext>
            </a:extLst>
          </p:cNvPr>
          <p:cNvSpPr txBox="1">
            <a:spLocks noChangeArrowheads="1"/>
          </p:cNvSpPr>
          <p:nvPr/>
        </p:nvSpPr>
        <p:spPr bwMode="auto">
          <a:xfrm>
            <a:off x="8458200" y="61722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50000"/>
              </a:spcBef>
              <a:buClrTx/>
              <a:buFontTx/>
              <a:buNone/>
            </a:pPr>
            <a:r>
              <a:rPr lang="en-US" altLang="en-US" sz="2400">
                <a:latin typeface="Times New Roman" panose="02020603050405020304" pitchFamily="18" charset="0"/>
              </a:rPr>
              <a:t>4</a:t>
            </a:r>
          </a:p>
        </p:txBody>
      </p:sp>
      <p:sp>
        <p:nvSpPr>
          <p:cNvPr id="3" name="TextBox 2">
            <a:extLst>
              <a:ext uri="{FF2B5EF4-FFF2-40B4-BE49-F238E27FC236}">
                <a16:creationId xmlns:a16="http://schemas.microsoft.com/office/drawing/2014/main" id="{41D82727-8A31-AC2B-9FB2-5A184A6BAB7F}"/>
              </a:ext>
            </a:extLst>
          </p:cNvPr>
          <p:cNvSpPr txBox="1"/>
          <p:nvPr/>
        </p:nvSpPr>
        <p:spPr>
          <a:xfrm>
            <a:off x="0" y="5743575"/>
            <a:ext cx="9240286" cy="923330"/>
          </a:xfrm>
          <a:prstGeom prst="rect">
            <a:avLst/>
          </a:prstGeom>
          <a:noFill/>
        </p:spPr>
        <p:txBody>
          <a:bodyPr wrap="none" rtlCol="0">
            <a:spAutoFit/>
          </a:bodyPr>
          <a:lstStyle/>
          <a:p>
            <a:r>
              <a:rPr lang="en-US" altLang="en-US" i="1" dirty="0">
                <a:latin typeface="Tahoma" panose="020B0604030504040204" pitchFamily="34" charset="0"/>
              </a:rPr>
              <a:t>REMEMBER</a:t>
            </a:r>
          </a:p>
          <a:p>
            <a:r>
              <a:rPr lang="en-US" altLang="en-US" i="1" dirty="0">
                <a:latin typeface="Tahoma" panose="020B0604030504040204" pitchFamily="34" charset="0"/>
              </a:rPr>
              <a:t>Your </a:t>
            </a:r>
            <a:r>
              <a:rPr lang="en-US" altLang="en-US" b="1" i="1" dirty="0">
                <a:latin typeface="Tw Cen MT" panose="020B0602020104020603" pitchFamily="34" charset="0"/>
              </a:rPr>
              <a:t>unweighted</a:t>
            </a:r>
            <a:r>
              <a:rPr lang="en-US" altLang="en-US" i="1" dirty="0">
                <a:latin typeface="Tahoma" panose="020B0604030504040204" pitchFamily="34" charset="0"/>
              </a:rPr>
              <a:t> GPA will be recalculated using these 16 courses to determine admission. </a:t>
            </a:r>
          </a:p>
          <a:p>
            <a:endParaRPr lang="en-US" dirty="0"/>
          </a:p>
        </p:txBody>
      </p:sp>
      <p:pic>
        <p:nvPicPr>
          <p:cNvPr id="5" name="Picture 4">
            <a:extLst>
              <a:ext uri="{FF2B5EF4-FFF2-40B4-BE49-F238E27FC236}">
                <a16:creationId xmlns:a16="http://schemas.microsoft.com/office/drawing/2014/main" id="{A63EF1A7-9ED7-1BF9-F779-09E569D98D89}"/>
              </a:ext>
            </a:extLst>
          </p:cNvPr>
          <p:cNvPicPr>
            <a:picLocks noChangeAspect="1"/>
          </p:cNvPicPr>
          <p:nvPr/>
        </p:nvPicPr>
        <p:blipFill>
          <a:blip r:embed="rId3"/>
          <a:stretch>
            <a:fillRect/>
          </a:stretch>
        </p:blipFill>
        <p:spPr>
          <a:xfrm>
            <a:off x="7467600" y="1114425"/>
            <a:ext cx="1290205" cy="847041"/>
          </a:xfrm>
          <a:prstGeom prst="rect">
            <a:avLst/>
          </a:prstGeom>
        </p:spPr>
      </p:pic>
      <p:pic>
        <p:nvPicPr>
          <p:cNvPr id="7" name="Picture 6">
            <a:extLst>
              <a:ext uri="{FF2B5EF4-FFF2-40B4-BE49-F238E27FC236}">
                <a16:creationId xmlns:a16="http://schemas.microsoft.com/office/drawing/2014/main" id="{9255BE39-882C-7E5F-A502-8C8C6F8AB920}"/>
              </a:ext>
            </a:extLst>
          </p:cNvPr>
          <p:cNvPicPr>
            <a:picLocks noChangeAspect="1"/>
          </p:cNvPicPr>
          <p:nvPr/>
        </p:nvPicPr>
        <p:blipFill>
          <a:blip r:embed="rId4"/>
          <a:stretch>
            <a:fillRect/>
          </a:stretch>
        </p:blipFill>
        <p:spPr>
          <a:xfrm rot="21173321">
            <a:off x="7433831" y="2429559"/>
            <a:ext cx="1371600" cy="847041"/>
          </a:xfrm>
          <a:prstGeom prst="rect">
            <a:avLst/>
          </a:prstGeom>
        </p:spPr>
      </p:pic>
      <p:pic>
        <p:nvPicPr>
          <p:cNvPr id="9" name="Picture 8">
            <a:extLst>
              <a:ext uri="{FF2B5EF4-FFF2-40B4-BE49-F238E27FC236}">
                <a16:creationId xmlns:a16="http://schemas.microsoft.com/office/drawing/2014/main" id="{C6AE0890-1406-BCDD-E80C-5E799148F841}"/>
              </a:ext>
            </a:extLst>
          </p:cNvPr>
          <p:cNvPicPr>
            <a:picLocks noChangeAspect="1"/>
          </p:cNvPicPr>
          <p:nvPr/>
        </p:nvPicPr>
        <p:blipFill>
          <a:blip r:embed="rId5"/>
          <a:stretch>
            <a:fillRect/>
          </a:stretch>
        </p:blipFill>
        <p:spPr>
          <a:xfrm rot="764836">
            <a:off x="7660115" y="4115062"/>
            <a:ext cx="857250" cy="752475"/>
          </a:xfrm>
          <a:prstGeom prst="rect">
            <a:avLst/>
          </a:prstGeom>
        </p:spPr>
      </p:pic>
    </p:spTree>
    <p:extLst>
      <p:ext uri="{BB962C8B-B14F-4D97-AF65-F5344CB8AC3E}">
        <p14:creationId xmlns:p14="http://schemas.microsoft.com/office/powerpoint/2010/main" val="3931160181"/>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500"/>
                                  </p:stCondLst>
                                  <p:childTnLst>
                                    <p:set>
                                      <p:cBhvr>
                                        <p:cTn id="6" dur="1" fill="hold">
                                          <p:stCondLst>
                                            <p:cond delay="0"/>
                                          </p:stCondLst>
                                        </p:cTn>
                                        <p:tgtEl>
                                          <p:spTgt spid="64641"/>
                                        </p:tgtEl>
                                        <p:attrNameLst>
                                          <p:attrName>style.visibility</p:attrName>
                                        </p:attrNameLst>
                                      </p:cBhvr>
                                      <p:to>
                                        <p:strVal val="visible"/>
                                      </p:to>
                                    </p:set>
                                    <p:anim calcmode="lin" valueType="num">
                                      <p:cBhvr additive="base">
                                        <p:cTn id="7" dur="500" fill="hold"/>
                                        <p:tgtEl>
                                          <p:spTgt spid="64641"/>
                                        </p:tgtEl>
                                        <p:attrNameLst>
                                          <p:attrName>ppt_x</p:attrName>
                                        </p:attrNameLst>
                                      </p:cBhvr>
                                      <p:tavLst>
                                        <p:tav tm="0">
                                          <p:val>
                                            <p:strVal val="0-#ppt_w/2"/>
                                          </p:val>
                                        </p:tav>
                                        <p:tav tm="100000">
                                          <p:val>
                                            <p:strVal val="#ppt_x"/>
                                          </p:val>
                                        </p:tav>
                                      </p:tavLst>
                                    </p:anim>
                                    <p:anim calcmode="lin" valueType="num">
                                      <p:cBhvr additive="base">
                                        <p:cTn id="8" dur="500" fill="hold"/>
                                        <p:tgtEl>
                                          <p:spTgt spid="646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2343" name="Straight Connector 5234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3794" name="Rectangle 2">
            <a:extLst>
              <a:ext uri="{FF2B5EF4-FFF2-40B4-BE49-F238E27FC236}">
                <a16:creationId xmlns:a16="http://schemas.microsoft.com/office/drawing/2014/main" id="{B15ECB97-6266-8254-A9CF-1DC53F80CF55}"/>
              </a:ext>
            </a:extLst>
          </p:cNvPr>
          <p:cNvSpPr>
            <a:spLocks noGrp="1" noChangeArrowheads="1"/>
          </p:cNvSpPr>
          <p:nvPr>
            <p:ph type="title"/>
          </p:nvPr>
        </p:nvSpPr>
        <p:spPr>
          <a:xfrm>
            <a:off x="146244" y="381000"/>
            <a:ext cx="2525519" cy="5224724"/>
          </a:xfrm>
        </p:spPr>
        <p:txBody>
          <a:bodyPr anchor="ctr">
            <a:normAutofit/>
          </a:bodyPr>
          <a:lstStyle/>
          <a:p>
            <a:pPr eaLnBrk="1" fontAlgn="auto" hangingPunct="1">
              <a:spcAft>
                <a:spcPts val="0"/>
              </a:spcAft>
              <a:defRPr/>
            </a:pPr>
            <a:r>
              <a:rPr lang="en-US" altLang="en-US" b="1"/>
              <a:t>University Bound Juniors</a:t>
            </a:r>
            <a:br>
              <a:rPr lang="en-US" altLang="en-US" b="1"/>
            </a:br>
            <a:r>
              <a:rPr lang="en-US" altLang="en-US" b="1"/>
              <a:t>To Do’s</a:t>
            </a:r>
            <a:endParaRPr lang="en-US" altLang="en-US" b="1" dirty="0"/>
          </a:p>
        </p:txBody>
      </p:sp>
      <p:sp>
        <p:nvSpPr>
          <p:cNvPr id="52344" name="Rectangle 3">
            <a:extLst>
              <a:ext uri="{FF2B5EF4-FFF2-40B4-BE49-F238E27FC236}">
                <a16:creationId xmlns:a16="http://schemas.microsoft.com/office/drawing/2014/main" id="{0A39A2EF-D73B-C774-7530-890686C740AE}"/>
              </a:ext>
            </a:extLst>
          </p:cNvPr>
          <p:cNvSpPr>
            <a:spLocks noGrp="1" noChangeArrowheads="1"/>
          </p:cNvSpPr>
          <p:nvPr>
            <p:ph idx="1"/>
          </p:nvPr>
        </p:nvSpPr>
        <p:spPr>
          <a:xfrm>
            <a:off x="3429009" y="381000"/>
            <a:ext cx="5181588" cy="6477000"/>
          </a:xfrm>
        </p:spPr>
        <p:txBody>
          <a:bodyPr anchor="ctr">
            <a:normAutofit/>
          </a:bodyPr>
          <a:lstStyle/>
          <a:p>
            <a:pPr marL="355600" indent="-285750" eaLnBrk="1" fontAlgn="auto" hangingPunct="1">
              <a:lnSpc>
                <a:spcPct val="90000"/>
              </a:lnSpc>
              <a:spcAft>
                <a:spcPts val="0"/>
              </a:spcAft>
              <a:defRPr/>
            </a:pPr>
            <a:r>
              <a:rPr lang="en-US" altLang="en-US" sz="2000" b="1" dirty="0"/>
              <a:t>Take the PSAT </a:t>
            </a:r>
            <a:r>
              <a:rPr lang="en-US" altLang="en-US" sz="2000" dirty="0"/>
              <a:t>( October 21-25)</a:t>
            </a:r>
          </a:p>
          <a:p>
            <a:pPr marL="0" indent="0" eaLnBrk="1" fontAlgn="auto" hangingPunct="1">
              <a:lnSpc>
                <a:spcPct val="90000"/>
              </a:lnSpc>
              <a:spcAft>
                <a:spcPts val="0"/>
              </a:spcAft>
              <a:buNone/>
              <a:defRPr/>
            </a:pPr>
            <a:r>
              <a:rPr lang="en-US" altLang="en-US" sz="2000" dirty="0"/>
              <a:t>     $25 REGISTRATION NOW OPEN. Go to    	Basha website under academics </a:t>
            </a:r>
          </a:p>
          <a:p>
            <a:pPr marL="0" indent="0" eaLnBrk="1" fontAlgn="auto" hangingPunct="1">
              <a:lnSpc>
                <a:spcPct val="90000"/>
              </a:lnSpc>
              <a:spcAft>
                <a:spcPts val="0"/>
              </a:spcAft>
              <a:buNone/>
              <a:defRPr/>
            </a:pPr>
            <a:r>
              <a:rPr lang="en-US" sz="2000" dirty="0">
                <a:solidFill>
                  <a:srgbClr val="FF0000"/>
                </a:solidFill>
                <a:hlinkClick r:id="rId3">
                  <a:extLst>
                    <a:ext uri="{A12FA001-AC4F-418D-AE19-62706E023703}">
                      <ahyp:hlinkClr xmlns:ahyp="http://schemas.microsoft.com/office/drawing/2018/hyperlinkcolor" val="tx"/>
                    </a:ext>
                  </a:extLst>
                </a:hlinkClick>
              </a:rPr>
              <a:t>Testing / PSAT (cusd80.com)</a:t>
            </a:r>
            <a:endParaRPr lang="en-US" altLang="en-US" sz="2000" dirty="0">
              <a:solidFill>
                <a:srgbClr val="FF0000"/>
              </a:solidFill>
            </a:endParaRPr>
          </a:p>
          <a:p>
            <a:pPr eaLnBrk="1" fontAlgn="auto" hangingPunct="1">
              <a:lnSpc>
                <a:spcPct val="90000"/>
              </a:lnSpc>
              <a:spcAft>
                <a:spcPts val="0"/>
              </a:spcAft>
              <a:defRPr/>
            </a:pPr>
            <a:r>
              <a:rPr lang="en-US" altLang="en-US" sz="2000" dirty="0"/>
              <a:t>Research universities and colleges you are interested IN ATTENDING. </a:t>
            </a:r>
          </a:p>
          <a:p>
            <a:pPr eaLnBrk="1" fontAlgn="auto" hangingPunct="1">
              <a:lnSpc>
                <a:spcPct val="90000"/>
              </a:lnSpc>
              <a:spcAft>
                <a:spcPts val="0"/>
              </a:spcAft>
              <a:defRPr/>
            </a:pPr>
            <a:r>
              <a:rPr lang="en-US" altLang="en-US" sz="2000" dirty="0"/>
              <a:t>Attend College fairs</a:t>
            </a:r>
          </a:p>
          <a:p>
            <a:pPr eaLnBrk="1" fontAlgn="auto" hangingPunct="1">
              <a:lnSpc>
                <a:spcPct val="90000"/>
              </a:lnSpc>
              <a:spcAft>
                <a:spcPts val="0"/>
              </a:spcAft>
              <a:defRPr/>
            </a:pPr>
            <a:r>
              <a:rPr lang="en-US" altLang="en-US" sz="2000" dirty="0"/>
              <a:t>Meet with College Representatives. (Check dates with Mrs. Fassinger)</a:t>
            </a:r>
          </a:p>
          <a:p>
            <a:pPr eaLnBrk="1" fontAlgn="auto" hangingPunct="1">
              <a:lnSpc>
                <a:spcPct val="90000"/>
              </a:lnSpc>
              <a:spcAft>
                <a:spcPts val="0"/>
              </a:spcAft>
              <a:defRPr/>
            </a:pPr>
            <a:r>
              <a:rPr lang="en-US" altLang="en-US" sz="2000" dirty="0"/>
              <a:t>Check out </a:t>
            </a:r>
            <a:r>
              <a:rPr lang="en-US" altLang="en-US" sz="2000" i="1" dirty="0"/>
              <a:t>Dual Credit</a:t>
            </a:r>
            <a:r>
              <a:rPr lang="en-US" altLang="en-US" sz="2000" dirty="0"/>
              <a:t> opportunities</a:t>
            </a:r>
          </a:p>
          <a:p>
            <a:pPr eaLnBrk="1" fontAlgn="auto" hangingPunct="1">
              <a:lnSpc>
                <a:spcPct val="90000"/>
              </a:lnSpc>
              <a:spcAft>
                <a:spcPts val="0"/>
              </a:spcAft>
              <a:defRPr/>
            </a:pPr>
            <a:r>
              <a:rPr lang="en-US" altLang="en-US" sz="2000" dirty="0"/>
              <a:t>See how credits transfer by visiting </a:t>
            </a:r>
            <a:r>
              <a:rPr lang="en-US" altLang="en-US" sz="2000" u="sng" dirty="0">
                <a:solidFill>
                  <a:srgbClr val="FF0000"/>
                </a:solidFill>
                <a:hlinkClick r:id="rId4">
                  <a:extLst>
                    <a:ext uri="{A12FA001-AC4F-418D-AE19-62706E023703}">
                      <ahyp:hlinkClr xmlns:ahyp="http://schemas.microsoft.com/office/drawing/2018/hyperlinkcolor" val="tx"/>
                    </a:ext>
                  </a:extLst>
                </a:hlinkClick>
              </a:rPr>
              <a:t>http://www.aztransfer.com/</a:t>
            </a:r>
            <a:endParaRPr lang="en-US" altLang="en-US" sz="2000" u="sng" dirty="0">
              <a:solidFill>
                <a:srgbClr val="FF0000"/>
              </a:solidFill>
            </a:endParaRPr>
          </a:p>
          <a:p>
            <a:pPr eaLnBrk="1" fontAlgn="auto" hangingPunct="1">
              <a:lnSpc>
                <a:spcPct val="90000"/>
              </a:lnSpc>
              <a:spcAft>
                <a:spcPts val="0"/>
              </a:spcAft>
              <a:defRPr/>
            </a:pPr>
            <a:r>
              <a:rPr lang="en-US" altLang="en-US" sz="2000" dirty="0"/>
              <a:t>Take ACT or SAT, spring semester</a:t>
            </a:r>
            <a:r>
              <a:rPr lang="en-US" altLang="en-US" sz="2000" b="1" dirty="0"/>
              <a:t>. (All Juniors taking free ACT on April 10, 2025 </a:t>
            </a:r>
          </a:p>
          <a:p>
            <a:pPr eaLnBrk="1" fontAlgn="auto" hangingPunct="1">
              <a:lnSpc>
                <a:spcPct val="90000"/>
              </a:lnSpc>
              <a:spcAft>
                <a:spcPts val="0"/>
              </a:spcAft>
              <a:defRPr/>
            </a:pPr>
            <a:r>
              <a:rPr lang="en-US" altLang="en-US" sz="2000" b="1" dirty="0"/>
              <a:t> </a:t>
            </a:r>
            <a:r>
              <a:rPr lang="en-US" altLang="en-US" sz="2000" dirty="0"/>
              <a:t>Search for scholarships.</a:t>
            </a:r>
          </a:p>
          <a:p>
            <a:pPr marL="355600" indent="-285750" eaLnBrk="1" fontAlgn="auto" hangingPunct="1">
              <a:lnSpc>
                <a:spcPct val="90000"/>
              </a:lnSpc>
              <a:spcAft>
                <a:spcPts val="0"/>
              </a:spcAft>
              <a:defRPr/>
            </a:pPr>
            <a:endParaRPr lang="en-US" altLang="en-US" sz="1500" u="sng" dirty="0"/>
          </a:p>
        </p:txBody>
      </p:sp>
      <p:pic>
        <p:nvPicPr>
          <p:cNvPr id="52228" name="Picture 4" descr="j0145885">
            <a:extLst>
              <a:ext uri="{FF2B5EF4-FFF2-40B4-BE49-F238E27FC236}">
                <a16:creationId xmlns:a16="http://schemas.microsoft.com/office/drawing/2014/main" id="{74306D8D-D444-72B0-3536-04104BE021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0195" y="240894"/>
            <a:ext cx="15001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20" name="Straight Connector 1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985999-A071-19AD-8EAF-8E831226F60A}"/>
              </a:ext>
            </a:extLst>
          </p:cNvPr>
          <p:cNvSpPr>
            <a:spLocks noGrp="1"/>
          </p:cNvSpPr>
          <p:nvPr>
            <p:ph type="title"/>
          </p:nvPr>
        </p:nvSpPr>
        <p:spPr>
          <a:xfrm>
            <a:off x="482600" y="381000"/>
            <a:ext cx="2525519" cy="5660362"/>
          </a:xfrm>
        </p:spPr>
        <p:txBody>
          <a:bodyPr vert="horz" lIns="91440" tIns="45720" rIns="91440" bIns="45720" rtlCol="0" anchor="ctr">
            <a:normAutofit/>
          </a:bodyPr>
          <a:lstStyle/>
          <a:p>
            <a:r>
              <a:rPr lang="en-US" b="1" dirty="0"/>
              <a:t>Athletes</a:t>
            </a:r>
          </a:p>
        </p:txBody>
      </p:sp>
      <p:sp>
        <p:nvSpPr>
          <p:cNvPr id="3" name="TextBox 2">
            <a:extLst>
              <a:ext uri="{FF2B5EF4-FFF2-40B4-BE49-F238E27FC236}">
                <a16:creationId xmlns:a16="http://schemas.microsoft.com/office/drawing/2014/main" id="{8333A128-155F-2F70-0A01-43B44F9BD975}"/>
              </a:ext>
            </a:extLst>
          </p:cNvPr>
          <p:cNvSpPr txBox="1"/>
          <p:nvPr/>
        </p:nvSpPr>
        <p:spPr>
          <a:xfrm>
            <a:off x="3412742" y="816638"/>
            <a:ext cx="4134619" cy="5355562"/>
          </a:xfrm>
          <a:prstGeom prst="rect">
            <a:avLst/>
          </a:prstGeom>
        </p:spPr>
        <p:txBody>
          <a:bodyPr vert="horz" lIns="91440" tIns="45720" rIns="91440" bIns="45720" rtlCol="0" anchor="ctr">
            <a:normAutofit/>
          </a:bodyPr>
          <a:lstStyle/>
          <a:p>
            <a:pPr fontAlgn="auto">
              <a:spcBef>
                <a:spcPts val="1000"/>
              </a:spcBef>
              <a:buClr>
                <a:schemeClr val="accent1"/>
              </a:buClr>
              <a:buSzPct val="80000"/>
              <a:buFont typeface="Wingdings 3" charset="2"/>
              <a:buChar char=""/>
              <a:defRPr/>
            </a:pPr>
            <a:r>
              <a:rPr lang="en-US" altLang="en-US" sz="2400" dirty="0">
                <a:solidFill>
                  <a:schemeClr val="tx1">
                    <a:lumMod val="75000"/>
                    <a:lumOff val="25000"/>
                  </a:schemeClr>
                </a:solidFill>
              </a:rPr>
              <a:t>Athletes: Make sure that you register spring semester with NCAA/NAIA in order to be eligible for scholarship opportunities. Apply online @ </a:t>
            </a:r>
            <a:r>
              <a:rPr lang="en-US" altLang="en-US" sz="2400" dirty="0">
                <a:solidFill>
                  <a:schemeClr val="accent4"/>
                </a:solidFill>
                <a:hlinkClick r:id="rId2">
                  <a:extLst>
                    <a:ext uri="{A12FA001-AC4F-418D-AE19-62706E023703}">
                      <ahyp:hlinkClr xmlns:ahyp="http://schemas.microsoft.com/office/drawing/2018/hyperlinkcolor" val="tx"/>
                    </a:ext>
                  </a:extLst>
                </a:hlinkClick>
              </a:rPr>
              <a:t>https://web3.ncaa.org/ecwr3/</a:t>
            </a:r>
            <a:r>
              <a:rPr lang="en-US" altLang="en-US" sz="2400" dirty="0">
                <a:solidFill>
                  <a:schemeClr val="accent4"/>
                </a:solidFill>
              </a:rPr>
              <a:t>    </a:t>
            </a:r>
          </a:p>
          <a:p>
            <a:pPr fontAlgn="auto">
              <a:spcBef>
                <a:spcPts val="1000"/>
              </a:spcBef>
              <a:buClr>
                <a:schemeClr val="accent1"/>
              </a:buClr>
              <a:buSzPct val="80000"/>
              <a:buFont typeface="Wingdings 3" charset="2"/>
              <a:buChar char=""/>
              <a:defRPr/>
            </a:pPr>
            <a:r>
              <a:rPr lang="en-US" altLang="en-US" sz="2400" dirty="0">
                <a:solidFill>
                  <a:schemeClr val="tx1">
                    <a:lumMod val="75000"/>
                    <a:lumOff val="25000"/>
                  </a:schemeClr>
                </a:solidFill>
              </a:rPr>
              <a:t>See Mr. Snyder in Counseling if you have ?’s.</a:t>
            </a:r>
          </a:p>
          <a:p>
            <a:pPr marL="0" indent="0" fontAlgn="auto">
              <a:spcBef>
                <a:spcPts val="1000"/>
              </a:spcBef>
              <a:buClr>
                <a:schemeClr val="accent1"/>
              </a:buClr>
              <a:buSzPct val="80000"/>
              <a:buFont typeface="Wingdings 3" charset="2"/>
              <a:buChar char=""/>
              <a:defRPr/>
            </a:pPr>
            <a:r>
              <a:rPr lang="en-US" altLang="en-US" sz="2400" dirty="0">
                <a:solidFill>
                  <a:schemeClr val="tx1">
                    <a:lumMod val="75000"/>
                    <a:lumOff val="25000"/>
                  </a:schemeClr>
                </a:solidFill>
              </a:rPr>
              <a:t>    Register for the NAIA at </a:t>
            </a:r>
            <a:r>
              <a:rPr lang="en-US" altLang="en-US" sz="2400" dirty="0">
                <a:solidFill>
                  <a:schemeClr val="accent4"/>
                </a:solidFill>
                <a:hlinkClick r:id="rId3">
                  <a:extLst>
                    <a:ext uri="{A12FA001-AC4F-418D-AE19-62706E023703}">
                      <ahyp:hlinkClr xmlns:ahyp="http://schemas.microsoft.com/office/drawing/2018/hyperlinkcolor" val="tx"/>
                    </a:ext>
                  </a:extLst>
                </a:hlinkClick>
              </a:rPr>
              <a:t>www.playnaia.org</a:t>
            </a:r>
            <a:endParaRPr lang="en-US" altLang="en-US" sz="2400" dirty="0">
              <a:solidFill>
                <a:schemeClr val="accent4"/>
              </a:solidFill>
            </a:endParaRPr>
          </a:p>
          <a:p>
            <a:pPr marL="0" indent="0" fontAlgn="auto">
              <a:spcBef>
                <a:spcPts val="1000"/>
              </a:spcBef>
              <a:buClr>
                <a:schemeClr val="accent1"/>
              </a:buClr>
              <a:buSzPct val="80000"/>
              <a:buFont typeface="Wingdings 3" charset="2"/>
              <a:buChar char=""/>
              <a:defRPr/>
            </a:pPr>
            <a:r>
              <a:rPr lang="en-US" altLang="en-US" sz="2400" dirty="0"/>
              <a:t>Once you are registered- let your counselor know so we can flag you as a potential athlete</a:t>
            </a: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376467141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13180</TotalTime>
  <Words>3535</Words>
  <Application>Microsoft Office PowerPoint</Application>
  <PresentationFormat>On-screen Show (4:3)</PresentationFormat>
  <Paragraphs>485</Paragraphs>
  <Slides>46</Slides>
  <Notes>31</Notes>
  <HiddenSlides>1</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46</vt:i4>
      </vt:variant>
    </vt:vector>
  </HeadingPairs>
  <TitlesOfParts>
    <vt:vector size="64" baseType="lpstr">
      <vt:lpstr>Arial</vt:lpstr>
      <vt:lpstr>Arial Black</vt:lpstr>
      <vt:lpstr>Calibri</vt:lpstr>
      <vt:lpstr>Lato</vt:lpstr>
      <vt:lpstr>Lucida Fax</vt:lpstr>
      <vt:lpstr>Playfair Display</vt:lpstr>
      <vt:lpstr>proxima-nova</vt:lpstr>
      <vt:lpstr>Roboto</vt:lpstr>
      <vt:lpstr>Symbol</vt:lpstr>
      <vt:lpstr>Tahoma</vt:lpstr>
      <vt:lpstr>Tempus Sans ITC</vt:lpstr>
      <vt:lpstr>Times New Roman</vt:lpstr>
      <vt:lpstr>Tw Cen MT</vt:lpstr>
      <vt:lpstr>Verdana</vt:lpstr>
      <vt:lpstr>Wingdings</vt:lpstr>
      <vt:lpstr>Wingdings 2</vt:lpstr>
      <vt:lpstr>Wingdings 3</vt:lpstr>
      <vt:lpstr>Facet</vt:lpstr>
      <vt:lpstr>What Every Junior Should Know!</vt:lpstr>
      <vt:lpstr>Agenda</vt:lpstr>
      <vt:lpstr>Counseling Team</vt:lpstr>
      <vt:lpstr>How do I contact my counselor and get other helpful information?</vt:lpstr>
      <vt:lpstr>PowerPoint Presentation</vt:lpstr>
      <vt:lpstr>Class of 2026 Graduation Requirements</vt:lpstr>
      <vt:lpstr>In state University (16 core competencies)</vt:lpstr>
      <vt:lpstr>University Bound Juniors To Do’s</vt:lpstr>
      <vt:lpstr>Athletes</vt:lpstr>
      <vt:lpstr>PowerPoint Presentation</vt:lpstr>
      <vt:lpstr>CUSD College Fair Opportunities for everyone!  When: Wednesday, September 18TH 6- 8 pm Where: Hamilton High School</vt:lpstr>
      <vt:lpstr>Greater Phoenix National  College Fair</vt:lpstr>
      <vt:lpstr>Dual Enrollment</vt:lpstr>
      <vt:lpstr>What are you doing after BHS?</vt:lpstr>
      <vt:lpstr>    ASU         Uof A         NAU</vt:lpstr>
      <vt:lpstr>Interested in attending a Community College? This is what you should be doing:</vt:lpstr>
      <vt:lpstr>Community College Career Opportunities </vt:lpstr>
      <vt:lpstr>Apprenticeship Opportunities </vt:lpstr>
      <vt:lpstr>Tech and Trade Schools</vt:lpstr>
      <vt:lpstr>Trade School  Career/Education/Pay</vt:lpstr>
      <vt:lpstr>Military Bound </vt:lpstr>
      <vt:lpstr>College Entrance exams ACT v. SAT</vt:lpstr>
      <vt:lpstr>  Importance of Doing Well   on the ACT and SAT  </vt:lpstr>
      <vt:lpstr>SAT/ACT Prep Classes</vt:lpstr>
      <vt:lpstr>Types of Scholarships</vt:lpstr>
      <vt:lpstr>Applying for Scholarships</vt:lpstr>
      <vt:lpstr>Scholarship Search Engines examples</vt:lpstr>
      <vt:lpstr>NAU Scholarships</vt:lpstr>
      <vt:lpstr>NAU Lumberjack Scholarship</vt:lpstr>
      <vt:lpstr>ASU Scholarship Estimator Tool</vt:lpstr>
      <vt:lpstr>PowerPoint Presentation</vt:lpstr>
      <vt:lpstr>Maricopa Community Colleges Presidential HONORS Scholarship</vt:lpstr>
      <vt:lpstr>Transcripts</vt:lpstr>
      <vt:lpstr>Graduation Honors</vt:lpstr>
      <vt:lpstr>JUNIOR ECAP- REALITY CHECK </vt:lpstr>
      <vt:lpstr>Once logged in go to….</vt:lpstr>
      <vt:lpstr>PowerPoint Presentation</vt:lpstr>
      <vt:lpstr>PowerPoint Presentation</vt:lpstr>
      <vt:lpstr>PowerPoint Presentation</vt:lpstr>
      <vt:lpstr>PowerPoint Presentation</vt:lpstr>
      <vt:lpstr>PowerPoint Presentation</vt:lpstr>
      <vt:lpstr>A Friend Asks App</vt:lpstr>
      <vt:lpstr>Warning Signs</vt:lpstr>
      <vt:lpstr>988</vt:lpstr>
      <vt:lpstr>PowerPoint Presentation</vt:lpstr>
      <vt:lpstr>RESOURCES</vt:lpstr>
    </vt:vector>
  </TitlesOfParts>
  <Company>OU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Junior Jargon</dc:title>
  <dc:creator>T4</dc:creator>
  <cp:lastModifiedBy>Spilsbury, Nancy</cp:lastModifiedBy>
  <cp:revision>301</cp:revision>
  <cp:lastPrinted>2024-08-16T19:57:00Z</cp:lastPrinted>
  <dcterms:created xsi:type="dcterms:W3CDTF">2001-06-13T17:28:42Z</dcterms:created>
  <dcterms:modified xsi:type="dcterms:W3CDTF">2024-08-23T16:27:23Z</dcterms:modified>
</cp:coreProperties>
</file>